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7" r:id="rId2"/>
    <p:sldId id="258" r:id="rId3"/>
    <p:sldId id="282" r:id="rId4"/>
    <p:sldId id="283" r:id="rId5"/>
    <p:sldId id="259" r:id="rId6"/>
    <p:sldId id="260" r:id="rId7"/>
    <p:sldId id="284" r:id="rId8"/>
    <p:sldId id="285" r:id="rId9"/>
    <p:sldId id="264" r:id="rId10"/>
    <p:sldId id="272" r:id="rId11"/>
    <p:sldId id="277" r:id="rId12"/>
    <p:sldId id="278" r:id="rId13"/>
    <p:sldId id="276" r:id="rId14"/>
    <p:sldId id="280" r:id="rId15"/>
    <p:sldId id="279" r:id="rId16"/>
    <p:sldId id="281" r:id="rId17"/>
  </p:sldIdLst>
  <p:sldSz cx="11520488" cy="6480175"/>
  <p:notesSz cx="6858000" cy="9144000"/>
  <p:defaultTextStyle>
    <a:defPPr>
      <a:defRPr lang="de-DE"/>
    </a:defPPr>
    <a:lvl1pPr marL="0" algn="l" defTabSz="864017" rtl="0" eaLnBrk="1" latinLnBrk="0" hangingPunct="1">
      <a:defRPr sz="1701" kern="1200">
        <a:solidFill>
          <a:schemeClr val="tx1"/>
        </a:solidFill>
        <a:latin typeface="+mn-lt"/>
        <a:ea typeface="+mn-ea"/>
        <a:cs typeface="+mn-cs"/>
      </a:defRPr>
    </a:lvl1pPr>
    <a:lvl2pPr marL="432008" algn="l" defTabSz="864017" rtl="0" eaLnBrk="1" latinLnBrk="0" hangingPunct="1">
      <a:defRPr sz="1701" kern="1200">
        <a:solidFill>
          <a:schemeClr val="tx1"/>
        </a:solidFill>
        <a:latin typeface="+mn-lt"/>
        <a:ea typeface="+mn-ea"/>
        <a:cs typeface="+mn-cs"/>
      </a:defRPr>
    </a:lvl2pPr>
    <a:lvl3pPr marL="864017" algn="l" defTabSz="864017" rtl="0" eaLnBrk="1" latinLnBrk="0" hangingPunct="1">
      <a:defRPr sz="1701" kern="1200">
        <a:solidFill>
          <a:schemeClr val="tx1"/>
        </a:solidFill>
        <a:latin typeface="+mn-lt"/>
        <a:ea typeface="+mn-ea"/>
        <a:cs typeface="+mn-cs"/>
      </a:defRPr>
    </a:lvl3pPr>
    <a:lvl4pPr marL="1296025" algn="l" defTabSz="864017" rtl="0" eaLnBrk="1" latinLnBrk="0" hangingPunct="1">
      <a:defRPr sz="1701" kern="1200">
        <a:solidFill>
          <a:schemeClr val="tx1"/>
        </a:solidFill>
        <a:latin typeface="+mn-lt"/>
        <a:ea typeface="+mn-ea"/>
        <a:cs typeface="+mn-cs"/>
      </a:defRPr>
    </a:lvl4pPr>
    <a:lvl5pPr marL="1728033" algn="l" defTabSz="864017" rtl="0" eaLnBrk="1" latinLnBrk="0" hangingPunct="1">
      <a:defRPr sz="1701" kern="1200">
        <a:solidFill>
          <a:schemeClr val="tx1"/>
        </a:solidFill>
        <a:latin typeface="+mn-lt"/>
        <a:ea typeface="+mn-ea"/>
        <a:cs typeface="+mn-cs"/>
      </a:defRPr>
    </a:lvl5pPr>
    <a:lvl6pPr marL="2160041" algn="l" defTabSz="864017" rtl="0" eaLnBrk="1" latinLnBrk="0" hangingPunct="1">
      <a:defRPr sz="1701" kern="1200">
        <a:solidFill>
          <a:schemeClr val="tx1"/>
        </a:solidFill>
        <a:latin typeface="+mn-lt"/>
        <a:ea typeface="+mn-ea"/>
        <a:cs typeface="+mn-cs"/>
      </a:defRPr>
    </a:lvl6pPr>
    <a:lvl7pPr marL="2592050" algn="l" defTabSz="864017" rtl="0" eaLnBrk="1" latinLnBrk="0" hangingPunct="1">
      <a:defRPr sz="1701" kern="1200">
        <a:solidFill>
          <a:schemeClr val="tx1"/>
        </a:solidFill>
        <a:latin typeface="+mn-lt"/>
        <a:ea typeface="+mn-ea"/>
        <a:cs typeface="+mn-cs"/>
      </a:defRPr>
    </a:lvl7pPr>
    <a:lvl8pPr marL="3024058" algn="l" defTabSz="864017" rtl="0" eaLnBrk="1" latinLnBrk="0" hangingPunct="1">
      <a:defRPr sz="1701" kern="1200">
        <a:solidFill>
          <a:schemeClr val="tx1"/>
        </a:solidFill>
        <a:latin typeface="+mn-lt"/>
        <a:ea typeface="+mn-ea"/>
        <a:cs typeface="+mn-cs"/>
      </a:defRPr>
    </a:lvl8pPr>
    <a:lvl9pPr marL="3456066" algn="l" defTabSz="864017" rtl="0" eaLnBrk="1" latinLnBrk="0" hangingPunct="1">
      <a:defRPr sz="170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tandardabschnitt" id="{CBBBEC01-55D9-4D6C-928E-6A74DF0CA2DC}">
          <p14:sldIdLst>
            <p14:sldId id="257"/>
          </p14:sldIdLst>
        </p14:section>
        <p14:section name="Bibliotheksfolien" id="{B5456638-CEA3-4AB3-B3DA-31EEAD06EC7E}">
          <p14:sldIdLst>
            <p14:sldId id="258"/>
            <p14:sldId id="282"/>
            <p14:sldId id="283"/>
            <p14:sldId id="259"/>
            <p14:sldId id="260"/>
            <p14:sldId id="284"/>
            <p14:sldId id="285"/>
            <p14:sldId id="264"/>
            <p14:sldId id="272"/>
            <p14:sldId id="277"/>
            <p14:sldId id="278"/>
            <p14:sldId id="276"/>
            <p14:sldId id="280"/>
            <p14:sldId id="279"/>
            <p14:sldId id="281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DBDB"/>
    <a:srgbClr val="76C0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ittlere Formatvorlage 1 - Akz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97" autoAdjust="0"/>
    <p:restoredTop sz="94660"/>
  </p:normalViewPr>
  <p:slideViewPr>
    <p:cSldViewPr snapToGrid="0">
      <p:cViewPr varScale="1">
        <p:scale>
          <a:sx n="158" d="100"/>
          <a:sy n="158" d="100"/>
        </p:scale>
        <p:origin x="200" y="48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99" d="100"/>
          <a:sy n="99" d="100"/>
        </p:scale>
        <p:origin x="357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Arbeitsblat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Arbeitsblat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Beispiel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Tabelle1!$A$2:$A$4</c:f>
              <c:strCache>
                <c:ptCount val="3"/>
                <c:pt idx="0">
                  <c:v>Blindtext 1</c:v>
                </c:pt>
                <c:pt idx="1">
                  <c:v>Blindtext 2</c:v>
                </c:pt>
                <c:pt idx="2">
                  <c:v>Blindtext 3</c:v>
                </c:pt>
              </c:strCache>
            </c:strRef>
          </c:cat>
          <c:val>
            <c:numRef>
              <c:f>Tabelle1!$B$2:$B$4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7B5-4113-933D-FB5EBF1A8B03}"/>
            </c:ext>
          </c:extLst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Beispiel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Tabelle1!$A$2:$A$4</c:f>
              <c:strCache>
                <c:ptCount val="3"/>
                <c:pt idx="0">
                  <c:v>Blindtext 1</c:v>
                </c:pt>
                <c:pt idx="1">
                  <c:v>Blindtext 2</c:v>
                </c:pt>
                <c:pt idx="2">
                  <c:v>Blindtext 3</c:v>
                </c:pt>
              </c:strCache>
            </c:strRef>
          </c:cat>
          <c:val>
            <c:numRef>
              <c:f>Tabelle1!$C$2:$C$4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7B5-4113-933D-FB5EBF1A8B03}"/>
            </c:ext>
          </c:extLst>
        </c:ser>
        <c:ser>
          <c:idx val="2"/>
          <c:order val="2"/>
          <c:tx>
            <c:strRef>
              <c:f>Tabelle1!$D$1</c:f>
              <c:strCache>
                <c:ptCount val="1"/>
                <c:pt idx="0">
                  <c:v>Beispiel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Tabelle1!$A$2:$A$4</c:f>
              <c:strCache>
                <c:ptCount val="3"/>
                <c:pt idx="0">
                  <c:v>Blindtext 1</c:v>
                </c:pt>
                <c:pt idx="1">
                  <c:v>Blindtext 2</c:v>
                </c:pt>
                <c:pt idx="2">
                  <c:v>Blindtext 3</c:v>
                </c:pt>
              </c:strCache>
            </c:strRef>
          </c:cat>
          <c:val>
            <c:numRef>
              <c:f>Tabelle1!$D$2:$D$4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7B5-4113-933D-FB5EBF1A8B03}"/>
            </c:ext>
          </c:extLst>
        </c:ser>
        <c:ser>
          <c:idx val="3"/>
          <c:order val="3"/>
          <c:tx>
            <c:strRef>
              <c:f>Tabelle1!$E$1</c:f>
              <c:strCache>
                <c:ptCount val="1"/>
                <c:pt idx="0">
                  <c:v>Beispiel 4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Tabelle1!$A$2:$A$4</c:f>
              <c:strCache>
                <c:ptCount val="3"/>
                <c:pt idx="0">
                  <c:v>Blindtext 1</c:v>
                </c:pt>
                <c:pt idx="1">
                  <c:v>Blindtext 2</c:v>
                </c:pt>
                <c:pt idx="2">
                  <c:v>Blindtext 3</c:v>
                </c:pt>
              </c:strCache>
            </c:strRef>
          </c:cat>
          <c:val>
            <c:numRef>
              <c:f>Tabelle1!$E$2:$E$4</c:f>
              <c:numCache>
                <c:formatCode>General</c:formatCode>
                <c:ptCount val="3"/>
                <c:pt idx="0">
                  <c:v>3.5</c:v>
                </c:pt>
                <c:pt idx="1">
                  <c:v>3</c:v>
                </c:pt>
                <c:pt idx="2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87B5-4113-933D-FB5EBF1A8B0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467289304"/>
        <c:axId val="467289632"/>
      </c:barChart>
      <c:catAx>
        <c:axId val="46728930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467289632"/>
        <c:crosses val="autoZero"/>
        <c:auto val="1"/>
        <c:lblAlgn val="ctr"/>
        <c:lblOffset val="100"/>
        <c:noMultiLvlLbl val="0"/>
      </c:catAx>
      <c:valAx>
        <c:axId val="4672896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4672893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Tabelle1!$B$1</c:f>
              <c:strCache>
                <c:ptCount val="1"/>
                <c:pt idx="0">
                  <c:v>Beispiel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EAA-4D38-922B-977D89CC1A9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EAA-4D38-922B-977D89CC1A9D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2EAA-4D38-922B-977D89CC1A9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2EAA-4D38-922B-977D89CC1A9D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2EAA-4D38-922B-977D89CC1A9D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2EAA-4D38-922B-977D89CC1A9D}"/>
              </c:ext>
            </c:extLst>
          </c:dPt>
          <c:cat>
            <c:strRef>
              <c:f>Tabelle1!$A$2:$A$7</c:f>
              <c:strCache>
                <c:ptCount val="6"/>
                <c:pt idx="0">
                  <c:v>Blindtext 1</c:v>
                </c:pt>
                <c:pt idx="1">
                  <c:v>Blindtext 2</c:v>
                </c:pt>
                <c:pt idx="2">
                  <c:v>Blindtext 3</c:v>
                </c:pt>
                <c:pt idx="3">
                  <c:v>Blindtext 4</c:v>
                </c:pt>
                <c:pt idx="4">
                  <c:v>Blindtext 5</c:v>
                </c:pt>
                <c:pt idx="5">
                  <c:v>Blindtext 6</c:v>
                </c:pt>
              </c:strCache>
            </c:strRef>
          </c:cat>
          <c:val>
            <c:numRef>
              <c:f>Tabelle1!$B$2:$B$7</c:f>
              <c:numCache>
                <c:formatCode>General</c:formatCode>
                <c:ptCount val="6"/>
                <c:pt idx="0">
                  <c:v>4</c:v>
                </c:pt>
                <c:pt idx="1">
                  <c:v>2</c:v>
                </c:pt>
                <c:pt idx="2">
                  <c:v>1</c:v>
                </c:pt>
                <c:pt idx="3">
                  <c:v>5</c:v>
                </c:pt>
                <c:pt idx="4">
                  <c:v>2</c:v>
                </c:pt>
                <c:pt idx="5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17F-4C48-ADC3-77450DC5A63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:a16="http://schemas.microsoft.com/office/drawing/2014/main" id="{5B7027AE-BB68-4933-B9A7-198F9CBCEDE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59E1E8C7-48C1-40D8-AF14-444A4D9855E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EA2501-4AF2-4B94-A0B1-A2534647142E}" type="datetimeFigureOut">
              <a:rPr lang="de-DE" smtClean="0"/>
              <a:t>30.01.26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580DDE96-D618-4159-8604-2083FCF8B60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31BBE151-4E9D-464E-ABBC-F973D1AB76B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293096-B7E1-42FE-902F-57B192145AC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645444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5B8DB5-F2DE-4622-B153-7CD61044C48A}" type="datetimeFigureOut">
              <a:rPr lang="de-DE" smtClean="0"/>
              <a:t>30.01.26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D2EB54-0DA7-4B66-9962-254FB6A0682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3728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3" Type="http://schemas.openxmlformats.org/officeDocument/2006/relationships/image" Target="../media/image13.emf"/><Relationship Id="rId7" Type="http://schemas.openxmlformats.org/officeDocument/2006/relationships/image" Target="../media/image17.emf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6.emf"/><Relationship Id="rId11" Type="http://schemas.openxmlformats.org/officeDocument/2006/relationships/image" Target="../media/image21.emf"/><Relationship Id="rId5" Type="http://schemas.openxmlformats.org/officeDocument/2006/relationships/image" Target="../media/image15.emf"/><Relationship Id="rId10" Type="http://schemas.openxmlformats.org/officeDocument/2006/relationships/image" Target="../media/image20.emf"/><Relationship Id="rId4" Type="http://schemas.openxmlformats.org/officeDocument/2006/relationships/image" Target="../media/image14.emf"/><Relationship Id="rId9" Type="http://schemas.openxmlformats.org/officeDocument/2006/relationships/image" Target="../media/image19.emf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 _blau mit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Hintergrund">
            <a:extLst>
              <a:ext uri="{FF2B5EF4-FFF2-40B4-BE49-F238E27FC236}">
                <a16:creationId xmlns:a16="http://schemas.microsoft.com/office/drawing/2014/main" id="{F7D4027A-09F7-4D77-AE4B-705FC6777C48}"/>
              </a:ext>
            </a:extLst>
          </p:cNvPr>
          <p:cNvSpPr/>
          <p:nvPr userDrawn="1"/>
        </p:nvSpPr>
        <p:spPr>
          <a:xfrm>
            <a:off x="0" y="0"/>
            <a:ext cx="11520488" cy="6480175"/>
          </a:xfrm>
          <a:prstGeom prst="rect">
            <a:avLst/>
          </a:prstGeom>
          <a:solidFill>
            <a:srgbClr val="0032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pic>
        <p:nvPicPr>
          <p:cNvPr id="8" name="Fläche w">
            <a:extLst>
              <a:ext uri="{FF2B5EF4-FFF2-40B4-BE49-F238E27FC236}">
                <a16:creationId xmlns:a16="http://schemas.microsoft.com/office/drawing/2014/main" id="{AC33B18A-9AF5-4F22-87B1-0793EA50472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922544" y="-6351"/>
            <a:ext cx="2184400" cy="1905000"/>
          </a:xfrm>
          <a:prstGeom prst="rect">
            <a:avLst/>
          </a:prstGeom>
        </p:spPr>
      </p:pic>
      <p:pic>
        <p:nvPicPr>
          <p:cNvPr id="14" name="Logo">
            <a:extLst>
              <a:ext uri="{FF2B5EF4-FFF2-40B4-BE49-F238E27FC236}">
                <a16:creationId xmlns:a16="http://schemas.microsoft.com/office/drawing/2014/main" id="{529F956D-2586-4C34-92A4-A7C653C69D2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231467" y="323409"/>
            <a:ext cx="1562100" cy="1168400"/>
          </a:xfrm>
          <a:prstGeom prst="rect">
            <a:avLst/>
          </a:prstGeom>
        </p:spPr>
      </p:pic>
      <p:sp>
        <p:nvSpPr>
          <p:cNvPr id="9" name="Textplatzhalter">
            <a:extLst>
              <a:ext uri="{FF2B5EF4-FFF2-40B4-BE49-F238E27FC236}">
                <a16:creationId xmlns:a16="http://schemas.microsoft.com/office/drawing/2014/main" id="{DF983E5C-91EB-4931-B734-799AB8AD593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922000" y="5273013"/>
            <a:ext cx="4879350" cy="288000"/>
          </a:xfrm>
        </p:spPr>
        <p:txBody>
          <a:bodyPr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2pPr>
            <a:lvl3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3pPr>
            <a:lvl4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4pPr>
            <a:lvl5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5pPr>
            <a:lvl6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6pPr>
            <a:lvl7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7pPr>
            <a:lvl8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8pPr>
            <a:lvl9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9pPr>
          </a:lstStyle>
          <a:p>
            <a:pPr lvl="0"/>
            <a:r>
              <a:rPr lang="de-DE" dirty="0"/>
              <a:t>Referent</a:t>
            </a:r>
          </a:p>
        </p:txBody>
      </p:sp>
      <p:sp>
        <p:nvSpPr>
          <p:cNvPr id="13" name="Textplatzhalter">
            <a:extLst>
              <a:ext uri="{FF2B5EF4-FFF2-40B4-BE49-F238E27FC236}">
                <a16:creationId xmlns:a16="http://schemas.microsoft.com/office/drawing/2014/main" id="{2D0152D9-2DA9-44C8-9A95-49647CEA5C6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22000" y="4938121"/>
            <a:ext cx="4879350" cy="288000"/>
          </a:xfrm>
        </p:spPr>
        <p:txBody>
          <a:bodyPr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2pPr>
            <a:lvl3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3pPr>
            <a:lvl4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4pPr>
            <a:lvl5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5pPr>
            <a:lvl6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6pPr>
            <a:lvl7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7pPr>
            <a:lvl8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8pPr>
            <a:lvl9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9pPr>
          </a:lstStyle>
          <a:p>
            <a:pPr lvl="0"/>
            <a:r>
              <a:rPr lang="de-DE" dirty="0"/>
              <a:t>Wochentag, XX. Monat 2021</a:t>
            </a:r>
          </a:p>
        </p:txBody>
      </p:sp>
      <p:sp>
        <p:nvSpPr>
          <p:cNvPr id="15" name="Titel">
            <a:extLst>
              <a:ext uri="{FF2B5EF4-FFF2-40B4-BE49-F238E27FC236}">
                <a16:creationId xmlns:a16="http://schemas.microsoft.com/office/drawing/2014/main" id="{F7CB70E6-DF43-4623-BD64-20FD9672E47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922000" y="3546000"/>
            <a:ext cx="4879350" cy="900000"/>
          </a:xfrm>
        </p:spPr>
        <p:txBody>
          <a:bodyPr anchor="t" anchorCtr="0"/>
          <a:lstStyle>
            <a:lvl1pPr algn="l">
              <a:defRPr sz="2900"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Titel</a:t>
            </a:r>
            <a:br>
              <a:rPr lang="de-DE" dirty="0"/>
            </a:br>
            <a:r>
              <a:rPr lang="de-DE" dirty="0"/>
              <a:t>zweizeilig möglich</a:t>
            </a:r>
          </a:p>
        </p:txBody>
      </p:sp>
      <p:sp>
        <p:nvSpPr>
          <p:cNvPr id="16" name="Textfeld">
            <a:extLst>
              <a:ext uri="{FF2B5EF4-FFF2-40B4-BE49-F238E27FC236}">
                <a16:creationId xmlns:a16="http://schemas.microsoft.com/office/drawing/2014/main" id="{3D8B0D0E-CA3F-4703-8EFA-10FC0D02A5DF}"/>
              </a:ext>
            </a:extLst>
          </p:cNvPr>
          <p:cNvSpPr txBox="1"/>
          <p:nvPr userDrawn="1"/>
        </p:nvSpPr>
        <p:spPr>
          <a:xfrm>
            <a:off x="5922000" y="2440692"/>
            <a:ext cx="3631096" cy="72071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>
              <a:lnSpc>
                <a:spcPct val="100000"/>
              </a:lnSpc>
              <a:spcAft>
                <a:spcPts val="120"/>
              </a:spcAft>
            </a:pPr>
            <a:r>
              <a:rPr lang="de-DE" sz="2000" b="1" i="0" dirty="0">
                <a:solidFill>
                  <a:schemeClr val="bg1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Das Deutsche Zentrum für</a:t>
            </a:r>
          </a:p>
          <a:p>
            <a:pPr>
              <a:lnSpc>
                <a:spcPct val="100000"/>
              </a:lnSpc>
              <a:spcAft>
                <a:spcPts val="120"/>
              </a:spcAft>
            </a:pPr>
            <a:r>
              <a:rPr lang="de-DE" sz="2000" b="1" i="0" dirty="0">
                <a:solidFill>
                  <a:schemeClr val="bg1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Neurodegenerative Erkrankungen</a:t>
            </a:r>
          </a:p>
        </p:txBody>
      </p:sp>
      <p:sp>
        <p:nvSpPr>
          <p:cNvPr id="17" name="Bildplatzhalter">
            <a:extLst>
              <a:ext uri="{FF2B5EF4-FFF2-40B4-BE49-F238E27FC236}">
                <a16:creationId xmlns:a16="http://schemas.microsoft.com/office/drawing/2014/main" id="{C218218C-C6F3-4BBA-AFE5-3E4CEFF782BC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719138" y="1367492"/>
            <a:ext cx="3960000" cy="4194000"/>
          </a:xfrm>
          <a:prstGeom prst="rect">
            <a:avLst/>
          </a:prstGeom>
          <a:ln>
            <a:noFill/>
          </a:ln>
        </p:spPr>
        <p:txBody>
          <a:bodyPr lIns="72000" tIns="72000"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Bild einfügen</a:t>
            </a:r>
          </a:p>
        </p:txBody>
      </p:sp>
    </p:spTree>
    <p:extLst>
      <p:ext uri="{BB962C8B-B14F-4D97-AF65-F5344CB8AC3E}">
        <p14:creationId xmlns:p14="http://schemas.microsoft.com/office/powerpoint/2010/main" val="35477517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503" userDrawn="1">
          <p15:clr>
            <a:srgbClr val="FBAE40"/>
          </p15:clr>
        </p15:guide>
        <p15:guide id="2" pos="6804" userDrawn="1">
          <p15:clr>
            <a:srgbClr val="FBAE40"/>
          </p15:clr>
        </p15:guide>
        <p15:guide id="3" pos="453" userDrawn="1">
          <p15:clr>
            <a:srgbClr val="FBAE40"/>
          </p15:clr>
        </p15:guide>
        <p15:guide id="4" orient="horz" pos="486" userDrawn="1">
          <p15:clr>
            <a:srgbClr val="FBAE40"/>
          </p15:clr>
        </p15:guide>
        <p15:guide id="5" orient="horz" pos="861" userDrawn="1">
          <p15:clr>
            <a:srgbClr val="FBAE40"/>
          </p15:clr>
        </p15:guide>
        <p15:guide id="6" pos="3729" userDrawn="1">
          <p15:clr>
            <a:srgbClr val="FBAE40"/>
          </p15:clr>
        </p15:guide>
        <p15:guide id="7" orient="horz" pos="2234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_blau-weiß mit Bild und Partner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Hintergrund">
            <a:extLst>
              <a:ext uri="{FF2B5EF4-FFF2-40B4-BE49-F238E27FC236}">
                <a16:creationId xmlns:a16="http://schemas.microsoft.com/office/drawing/2014/main" id="{9D48CEED-69BB-426F-9F47-9AA3D7B27984}"/>
              </a:ext>
            </a:extLst>
          </p:cNvPr>
          <p:cNvSpPr/>
          <p:nvPr userDrawn="1"/>
        </p:nvSpPr>
        <p:spPr>
          <a:xfrm>
            <a:off x="0" y="1654174"/>
            <a:ext cx="11519694" cy="4824413"/>
          </a:xfrm>
          <a:prstGeom prst="rect">
            <a:avLst/>
          </a:prstGeom>
          <a:solidFill>
            <a:srgbClr val="0032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7" name="Logo">
            <a:extLst>
              <a:ext uri="{FF2B5EF4-FFF2-40B4-BE49-F238E27FC236}">
                <a16:creationId xmlns:a16="http://schemas.microsoft.com/office/drawing/2014/main" id="{9B8F6E2C-31AC-4640-B5C2-70EC53B6B2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31467" y="323409"/>
            <a:ext cx="1562100" cy="1168400"/>
          </a:xfrm>
          <a:prstGeom prst="rect">
            <a:avLst/>
          </a:prstGeom>
        </p:spPr>
      </p:pic>
      <p:sp>
        <p:nvSpPr>
          <p:cNvPr id="9" name="Textplatzhalter">
            <a:extLst>
              <a:ext uri="{FF2B5EF4-FFF2-40B4-BE49-F238E27FC236}">
                <a16:creationId xmlns:a16="http://schemas.microsoft.com/office/drawing/2014/main" id="{9E2E59CF-C37A-42AD-B021-33EC88B2EDB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922000" y="5273013"/>
            <a:ext cx="4879350" cy="288000"/>
          </a:xfrm>
        </p:spPr>
        <p:txBody>
          <a:bodyPr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2pPr>
            <a:lvl3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3pPr>
            <a:lvl4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4pPr>
            <a:lvl5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5pPr>
            <a:lvl6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6pPr>
            <a:lvl7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7pPr>
            <a:lvl8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8pPr>
            <a:lvl9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9pPr>
          </a:lstStyle>
          <a:p>
            <a:pPr lvl="0"/>
            <a:r>
              <a:rPr lang="de-DE" dirty="0"/>
              <a:t>Referent</a:t>
            </a:r>
          </a:p>
        </p:txBody>
      </p:sp>
      <p:sp>
        <p:nvSpPr>
          <p:cNvPr id="10" name="Textplatzhalter">
            <a:extLst>
              <a:ext uri="{FF2B5EF4-FFF2-40B4-BE49-F238E27FC236}">
                <a16:creationId xmlns:a16="http://schemas.microsoft.com/office/drawing/2014/main" id="{1BF434BC-3E8E-4BED-A136-F4B1999E9A3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22000" y="4938121"/>
            <a:ext cx="4879350" cy="288000"/>
          </a:xfrm>
        </p:spPr>
        <p:txBody>
          <a:bodyPr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2pPr>
            <a:lvl3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3pPr>
            <a:lvl4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4pPr>
            <a:lvl5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5pPr>
            <a:lvl6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6pPr>
            <a:lvl7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7pPr>
            <a:lvl8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8pPr>
            <a:lvl9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9pPr>
          </a:lstStyle>
          <a:p>
            <a:pPr lvl="0"/>
            <a:r>
              <a:rPr lang="de-DE" dirty="0"/>
              <a:t>Wochentag, XX. Monat 2021</a:t>
            </a:r>
          </a:p>
        </p:txBody>
      </p:sp>
      <p:sp>
        <p:nvSpPr>
          <p:cNvPr id="11" name="Titel">
            <a:extLst>
              <a:ext uri="{FF2B5EF4-FFF2-40B4-BE49-F238E27FC236}">
                <a16:creationId xmlns:a16="http://schemas.microsoft.com/office/drawing/2014/main" id="{3D12A8A6-9C53-4F97-A380-489FDA8480A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922000" y="3546000"/>
            <a:ext cx="4879350" cy="900000"/>
          </a:xfrm>
        </p:spPr>
        <p:txBody>
          <a:bodyPr anchor="t" anchorCtr="0"/>
          <a:lstStyle>
            <a:lvl1pPr algn="l">
              <a:defRPr sz="2900"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Titel</a:t>
            </a:r>
            <a:br>
              <a:rPr lang="de-DE" dirty="0"/>
            </a:br>
            <a:r>
              <a:rPr lang="de-DE" dirty="0"/>
              <a:t>zweizeilig möglich</a:t>
            </a:r>
          </a:p>
        </p:txBody>
      </p:sp>
      <p:sp>
        <p:nvSpPr>
          <p:cNvPr id="12" name="Textfeld">
            <a:extLst>
              <a:ext uri="{FF2B5EF4-FFF2-40B4-BE49-F238E27FC236}">
                <a16:creationId xmlns:a16="http://schemas.microsoft.com/office/drawing/2014/main" id="{825A4D8C-194E-468B-9876-F3AB61B8A00D}"/>
              </a:ext>
            </a:extLst>
          </p:cNvPr>
          <p:cNvSpPr txBox="1"/>
          <p:nvPr userDrawn="1"/>
        </p:nvSpPr>
        <p:spPr>
          <a:xfrm>
            <a:off x="5922000" y="2440692"/>
            <a:ext cx="3631096" cy="72071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>
              <a:lnSpc>
                <a:spcPct val="100000"/>
              </a:lnSpc>
              <a:spcAft>
                <a:spcPts val="120"/>
              </a:spcAft>
            </a:pPr>
            <a:r>
              <a:rPr lang="de-DE" sz="2000" b="1" i="0" dirty="0">
                <a:solidFill>
                  <a:schemeClr val="bg1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Das Deutsche Zentrum für</a:t>
            </a:r>
          </a:p>
          <a:p>
            <a:pPr>
              <a:lnSpc>
                <a:spcPct val="100000"/>
              </a:lnSpc>
              <a:spcAft>
                <a:spcPts val="120"/>
              </a:spcAft>
            </a:pPr>
            <a:r>
              <a:rPr lang="de-DE" sz="2000" b="1" i="0" dirty="0">
                <a:solidFill>
                  <a:schemeClr val="bg1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Neurodegenerative Erkrankungen</a:t>
            </a:r>
          </a:p>
        </p:txBody>
      </p:sp>
      <p:sp>
        <p:nvSpPr>
          <p:cNvPr id="19" name="Bildplatzhalter">
            <a:extLst>
              <a:ext uri="{FF2B5EF4-FFF2-40B4-BE49-F238E27FC236}">
                <a16:creationId xmlns:a16="http://schemas.microsoft.com/office/drawing/2014/main" id="{6B12883E-7C1E-4204-BACA-94B7CA625C44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719138" y="771525"/>
            <a:ext cx="4514400" cy="4788000"/>
          </a:xfrm>
          <a:prstGeom prst="rect">
            <a:avLst/>
          </a:prstGeom>
          <a:ln>
            <a:noFill/>
          </a:ln>
        </p:spPr>
        <p:txBody>
          <a:bodyPr lIns="72000" tIns="72000"/>
          <a:lstStyle>
            <a:lvl1pPr>
              <a:defRPr sz="1400"/>
            </a:lvl1pPr>
          </a:lstStyle>
          <a:p>
            <a:r>
              <a:rPr lang="de-DE" dirty="0"/>
              <a:t>Bild einfügen</a:t>
            </a:r>
          </a:p>
        </p:txBody>
      </p:sp>
      <p:sp>
        <p:nvSpPr>
          <p:cNvPr id="3" name="Inhaltsplatzhalter">
            <a:extLst>
              <a:ext uri="{FF2B5EF4-FFF2-40B4-BE49-F238E27FC236}">
                <a16:creationId xmlns:a16="http://schemas.microsoft.com/office/drawing/2014/main" id="{BA431D6F-D143-48FB-B2C8-C745D8E6E0E9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6253163" y="574675"/>
            <a:ext cx="2642400" cy="702000"/>
          </a:xfrm>
        </p:spPr>
        <p:txBody>
          <a:bodyPr lIns="72000" tIns="0"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sz="1400" b="0"/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sz="1400" b="0"/>
            </a:lvl2pPr>
            <a:lvl3pPr marL="0" indent="0">
              <a:spcAft>
                <a:spcPts val="0"/>
              </a:spcAft>
              <a:buNone/>
              <a:defRPr sz="1400" b="0"/>
            </a:lvl3pPr>
            <a:lvl4pPr marL="0" indent="0">
              <a:spcAft>
                <a:spcPts val="0"/>
              </a:spcAft>
              <a:buNone/>
              <a:defRPr sz="1400" b="0"/>
            </a:lvl4pPr>
            <a:lvl5pPr marL="0" indent="0">
              <a:spcAft>
                <a:spcPts val="0"/>
              </a:spcAft>
              <a:buFont typeface="Arial" panose="020B0604020202020204" pitchFamily="34" charset="0"/>
              <a:buNone/>
              <a:defRPr sz="1400" b="0"/>
            </a:lvl5pPr>
          </a:lstStyle>
          <a:p>
            <a:pPr lvl="0"/>
            <a:r>
              <a:rPr lang="de-DE" dirty="0"/>
              <a:t>Partnerlogo (bitte nur Bild einfügen)</a:t>
            </a:r>
          </a:p>
        </p:txBody>
      </p:sp>
    </p:spTree>
    <p:extLst>
      <p:ext uri="{BB962C8B-B14F-4D97-AF65-F5344CB8AC3E}">
        <p14:creationId xmlns:p14="http://schemas.microsoft.com/office/powerpoint/2010/main" val="34823201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orient="horz" pos="3503" userDrawn="1">
          <p15:clr>
            <a:srgbClr val="FBAE40"/>
          </p15:clr>
        </p15:guide>
        <p15:guide id="3" pos="453" userDrawn="1">
          <p15:clr>
            <a:srgbClr val="FBAE40"/>
          </p15:clr>
        </p15:guide>
        <p15:guide id="4" pos="6804" userDrawn="1">
          <p15:clr>
            <a:srgbClr val="FBAE40"/>
          </p15:clr>
        </p15:guide>
        <p15:guide id="5" orient="horz" pos="486" userDrawn="1">
          <p15:clr>
            <a:srgbClr val="FBAE40"/>
          </p15:clr>
        </p15:guide>
        <p15:guide id="6" orient="horz" pos="2234" userDrawn="1">
          <p15:clr>
            <a:srgbClr val="FBAE40"/>
          </p15:clr>
        </p15:guide>
        <p15:guide id="7" pos="3729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_blau mit Visual und Cla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29DA5682-5472-BD63-EF8D-F6E697FAD92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" y="1587"/>
            <a:ext cx="11518900" cy="647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3547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86">
          <p15:clr>
            <a:srgbClr val="FBAE40"/>
          </p15:clr>
        </p15:guide>
        <p15:guide id="3" orient="horz" pos="3504">
          <p15:clr>
            <a:srgbClr val="FBAE40"/>
          </p15:clr>
        </p15:guide>
        <p15:guide id="4" pos="6804">
          <p15:clr>
            <a:srgbClr val="FBAE40"/>
          </p15:clr>
        </p15:guide>
        <p15:guide id="5" pos="453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_blau mit Visual und Claim_blau_eng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4532C938-5BA6-F7F5-2485-D713AA7B863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" y="1587"/>
            <a:ext cx="11518900" cy="647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8930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86">
          <p15:clr>
            <a:srgbClr val="FBAE40"/>
          </p15:clr>
        </p15:guide>
        <p15:guide id="3" orient="horz" pos="3504">
          <p15:clr>
            <a:srgbClr val="FBAE40"/>
          </p15:clr>
        </p15:guide>
        <p15:guide id="4" pos="6804">
          <p15:clr>
            <a:srgbClr val="FBAE40"/>
          </p15:clr>
        </p15:guide>
        <p15:guide id="5" pos="453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_weiß mit Bild und Partner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Logo">
            <a:extLst>
              <a:ext uri="{FF2B5EF4-FFF2-40B4-BE49-F238E27FC236}">
                <a16:creationId xmlns:a16="http://schemas.microsoft.com/office/drawing/2014/main" id="{9B8F6E2C-31AC-4640-B5C2-70EC53B6B2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31467" y="323409"/>
            <a:ext cx="1562100" cy="1168400"/>
          </a:xfrm>
          <a:prstGeom prst="rect">
            <a:avLst/>
          </a:prstGeom>
        </p:spPr>
      </p:pic>
      <p:sp>
        <p:nvSpPr>
          <p:cNvPr id="8" name="Textplatzhalter">
            <a:extLst>
              <a:ext uri="{FF2B5EF4-FFF2-40B4-BE49-F238E27FC236}">
                <a16:creationId xmlns:a16="http://schemas.microsoft.com/office/drawing/2014/main" id="{9BCFA22F-64C7-4637-BC04-E9FBDED729D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922000" y="5273013"/>
            <a:ext cx="4879350" cy="288000"/>
          </a:xfrm>
        </p:spPr>
        <p:txBody>
          <a:bodyPr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2pPr>
            <a:lvl3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3pPr>
            <a:lvl4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4pPr>
            <a:lvl5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5pPr>
            <a:lvl6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6pPr>
            <a:lvl7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7pPr>
            <a:lvl8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8pPr>
            <a:lvl9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9pPr>
          </a:lstStyle>
          <a:p>
            <a:pPr lvl="0"/>
            <a:r>
              <a:rPr lang="de-DE" dirty="0"/>
              <a:t>Referent</a:t>
            </a:r>
          </a:p>
        </p:txBody>
      </p:sp>
      <p:sp>
        <p:nvSpPr>
          <p:cNvPr id="9" name="Textplatzhalter">
            <a:extLst>
              <a:ext uri="{FF2B5EF4-FFF2-40B4-BE49-F238E27FC236}">
                <a16:creationId xmlns:a16="http://schemas.microsoft.com/office/drawing/2014/main" id="{6241542C-AAE7-4CB6-B5AA-F9988326CD4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22000" y="4938121"/>
            <a:ext cx="4879350" cy="288000"/>
          </a:xfrm>
        </p:spPr>
        <p:txBody>
          <a:bodyPr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2pPr>
            <a:lvl3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3pPr>
            <a:lvl4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4pPr>
            <a:lvl5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5pPr>
            <a:lvl6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6pPr>
            <a:lvl7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7pPr>
            <a:lvl8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8pPr>
            <a:lvl9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9pPr>
          </a:lstStyle>
          <a:p>
            <a:pPr lvl="0"/>
            <a:r>
              <a:rPr lang="de-DE" dirty="0"/>
              <a:t>Wochentag, XX. Monat 2021</a:t>
            </a:r>
          </a:p>
        </p:txBody>
      </p:sp>
      <p:sp>
        <p:nvSpPr>
          <p:cNvPr id="11" name="Titel">
            <a:extLst>
              <a:ext uri="{FF2B5EF4-FFF2-40B4-BE49-F238E27FC236}">
                <a16:creationId xmlns:a16="http://schemas.microsoft.com/office/drawing/2014/main" id="{8B5386BA-4797-4283-8195-C8866992720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922000" y="3546000"/>
            <a:ext cx="4879350" cy="900000"/>
          </a:xfrm>
        </p:spPr>
        <p:txBody>
          <a:bodyPr anchor="t" anchorCtr="0"/>
          <a:lstStyle>
            <a:lvl1pPr algn="l">
              <a:defRPr sz="2900">
                <a:solidFill>
                  <a:schemeClr val="bg2"/>
                </a:solidFill>
              </a:defRPr>
            </a:lvl1pPr>
          </a:lstStyle>
          <a:p>
            <a:r>
              <a:rPr lang="de-DE" dirty="0"/>
              <a:t>Titel</a:t>
            </a:r>
            <a:br>
              <a:rPr lang="de-DE" dirty="0"/>
            </a:br>
            <a:r>
              <a:rPr lang="de-DE" dirty="0"/>
              <a:t>zweizeilig möglich</a:t>
            </a:r>
          </a:p>
        </p:txBody>
      </p:sp>
      <p:sp>
        <p:nvSpPr>
          <p:cNvPr id="13" name="Textfeld">
            <a:extLst>
              <a:ext uri="{FF2B5EF4-FFF2-40B4-BE49-F238E27FC236}">
                <a16:creationId xmlns:a16="http://schemas.microsoft.com/office/drawing/2014/main" id="{8DF0DB19-C8C2-4691-A9B4-4531942BDFE2}"/>
              </a:ext>
            </a:extLst>
          </p:cNvPr>
          <p:cNvSpPr txBox="1"/>
          <p:nvPr userDrawn="1"/>
        </p:nvSpPr>
        <p:spPr>
          <a:xfrm>
            <a:off x="5922000" y="2440692"/>
            <a:ext cx="3631096" cy="72071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>
              <a:lnSpc>
                <a:spcPct val="100000"/>
              </a:lnSpc>
              <a:spcAft>
                <a:spcPts val="120"/>
              </a:spcAft>
            </a:pPr>
            <a:r>
              <a:rPr lang="de-DE" sz="2000" b="1" i="0" dirty="0">
                <a:solidFill>
                  <a:schemeClr val="bg1">
                    <a:lumMod val="50000"/>
                  </a:schemeClr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Das Deutsche Zentrum für</a:t>
            </a:r>
          </a:p>
          <a:p>
            <a:pPr>
              <a:lnSpc>
                <a:spcPct val="100000"/>
              </a:lnSpc>
              <a:spcAft>
                <a:spcPts val="120"/>
              </a:spcAft>
            </a:pPr>
            <a:r>
              <a:rPr lang="de-DE" sz="2000" b="1" i="0" dirty="0">
                <a:solidFill>
                  <a:schemeClr val="bg1">
                    <a:lumMod val="50000"/>
                  </a:schemeClr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Neurodegenerative Erkrankungen</a:t>
            </a:r>
          </a:p>
        </p:txBody>
      </p:sp>
      <p:sp>
        <p:nvSpPr>
          <p:cNvPr id="14" name="Bildplatzhalter">
            <a:extLst>
              <a:ext uri="{FF2B5EF4-FFF2-40B4-BE49-F238E27FC236}">
                <a16:creationId xmlns:a16="http://schemas.microsoft.com/office/drawing/2014/main" id="{737FB729-3BD3-4AE6-92B4-1B3857A0D57F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719138" y="771525"/>
            <a:ext cx="4514400" cy="4788000"/>
          </a:xfrm>
          <a:prstGeom prst="rect">
            <a:avLst/>
          </a:prstGeom>
          <a:ln>
            <a:noFill/>
          </a:ln>
        </p:spPr>
        <p:txBody>
          <a:bodyPr lIns="72000" tIns="72000"/>
          <a:lstStyle>
            <a:lvl1pPr>
              <a:defRPr sz="1400"/>
            </a:lvl1pPr>
          </a:lstStyle>
          <a:p>
            <a:r>
              <a:rPr lang="de-DE" dirty="0"/>
              <a:t>Bild einfügen</a:t>
            </a:r>
          </a:p>
        </p:txBody>
      </p:sp>
      <p:sp>
        <p:nvSpPr>
          <p:cNvPr id="10" name="Inhaltsplatzhalter">
            <a:extLst>
              <a:ext uri="{FF2B5EF4-FFF2-40B4-BE49-F238E27FC236}">
                <a16:creationId xmlns:a16="http://schemas.microsoft.com/office/drawing/2014/main" id="{6C457AA2-FD02-4606-97A2-DDBBA032833B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6253163" y="574675"/>
            <a:ext cx="2642400" cy="702000"/>
          </a:xfrm>
        </p:spPr>
        <p:txBody>
          <a:bodyPr lIns="72000" tIns="0"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sz="1400" b="0"/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sz="1400" b="0"/>
            </a:lvl2pPr>
            <a:lvl3pPr marL="0" indent="0">
              <a:spcAft>
                <a:spcPts val="0"/>
              </a:spcAft>
              <a:buNone/>
              <a:defRPr sz="1400" b="0"/>
            </a:lvl3pPr>
            <a:lvl4pPr marL="0" indent="0">
              <a:spcAft>
                <a:spcPts val="0"/>
              </a:spcAft>
              <a:buNone/>
              <a:defRPr sz="1400" b="0"/>
            </a:lvl4pPr>
            <a:lvl5pPr marL="0" indent="0">
              <a:spcAft>
                <a:spcPts val="0"/>
              </a:spcAft>
              <a:buFont typeface="Arial" panose="020B0604020202020204" pitchFamily="34" charset="0"/>
              <a:buNone/>
              <a:defRPr sz="1400" b="0"/>
            </a:lvl5pPr>
          </a:lstStyle>
          <a:p>
            <a:pPr lvl="0"/>
            <a:r>
              <a:rPr lang="de-DE" dirty="0"/>
              <a:t>Partnerlogo (bitte nur Bild einfügen)</a:t>
            </a:r>
          </a:p>
        </p:txBody>
      </p:sp>
    </p:spTree>
    <p:extLst>
      <p:ext uri="{BB962C8B-B14F-4D97-AF65-F5344CB8AC3E}">
        <p14:creationId xmlns:p14="http://schemas.microsoft.com/office/powerpoint/2010/main" val="260265449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503" userDrawn="1">
          <p15:clr>
            <a:srgbClr val="FBAE40"/>
          </p15:clr>
        </p15:guide>
        <p15:guide id="2" orient="horz" pos="486" userDrawn="1">
          <p15:clr>
            <a:srgbClr val="FBAE40"/>
          </p15:clr>
        </p15:guide>
        <p15:guide id="3" pos="453" userDrawn="1">
          <p15:clr>
            <a:srgbClr val="FBAE40"/>
          </p15:clr>
        </p15:guide>
        <p15:guide id="4" pos="6804" userDrawn="1">
          <p15:clr>
            <a:srgbClr val="FBAE40"/>
          </p15:clr>
        </p15:guide>
        <p15:guide id="5" pos="3729" userDrawn="1">
          <p15:clr>
            <a:srgbClr val="FBAE40"/>
          </p15:clr>
        </p15:guide>
        <p15:guide id="6" orient="horz" pos="2234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_weiß mit Bild und Logoze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Logo">
            <a:extLst>
              <a:ext uri="{FF2B5EF4-FFF2-40B4-BE49-F238E27FC236}">
                <a16:creationId xmlns:a16="http://schemas.microsoft.com/office/drawing/2014/main" id="{B04A6BE0-6FE9-4AD1-BF01-BB9FEFF9C20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619081" y="447554"/>
            <a:ext cx="1170931" cy="875818"/>
          </a:xfrm>
          <a:prstGeom prst="rect">
            <a:avLst/>
          </a:prstGeom>
        </p:spPr>
      </p:pic>
      <p:sp>
        <p:nvSpPr>
          <p:cNvPr id="18" name="Textplatzhalter">
            <a:extLst>
              <a:ext uri="{FF2B5EF4-FFF2-40B4-BE49-F238E27FC236}">
                <a16:creationId xmlns:a16="http://schemas.microsoft.com/office/drawing/2014/main" id="{F9E1172C-848B-470F-8D9F-DA5610C2F7D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922000" y="5273013"/>
            <a:ext cx="4879350" cy="288000"/>
          </a:xfrm>
        </p:spPr>
        <p:txBody>
          <a:bodyPr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2pPr>
            <a:lvl3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3pPr>
            <a:lvl4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4pPr>
            <a:lvl5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5pPr>
            <a:lvl6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6pPr>
            <a:lvl7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7pPr>
            <a:lvl8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8pPr>
            <a:lvl9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9pPr>
          </a:lstStyle>
          <a:p>
            <a:pPr lvl="0"/>
            <a:r>
              <a:rPr lang="de-DE" dirty="0"/>
              <a:t>Referent</a:t>
            </a:r>
          </a:p>
        </p:txBody>
      </p:sp>
      <p:sp>
        <p:nvSpPr>
          <p:cNvPr id="19" name="Textplatzhalter">
            <a:extLst>
              <a:ext uri="{FF2B5EF4-FFF2-40B4-BE49-F238E27FC236}">
                <a16:creationId xmlns:a16="http://schemas.microsoft.com/office/drawing/2014/main" id="{4EB2890C-F749-4D77-9038-9015722487A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922000" y="4938121"/>
            <a:ext cx="4879350" cy="288000"/>
          </a:xfrm>
        </p:spPr>
        <p:txBody>
          <a:bodyPr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2pPr>
            <a:lvl3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3pPr>
            <a:lvl4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4pPr>
            <a:lvl5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5pPr>
            <a:lvl6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6pPr>
            <a:lvl7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7pPr>
            <a:lvl8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8pPr>
            <a:lvl9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9pPr>
          </a:lstStyle>
          <a:p>
            <a:pPr lvl="0"/>
            <a:r>
              <a:rPr lang="de-DE" dirty="0"/>
              <a:t>Wochentag, XX. Monat 2021</a:t>
            </a:r>
          </a:p>
        </p:txBody>
      </p:sp>
      <p:sp>
        <p:nvSpPr>
          <p:cNvPr id="20" name="Titel">
            <a:extLst>
              <a:ext uri="{FF2B5EF4-FFF2-40B4-BE49-F238E27FC236}">
                <a16:creationId xmlns:a16="http://schemas.microsoft.com/office/drawing/2014/main" id="{D26E60AA-403E-4D74-853E-BD76F510465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922000" y="3546000"/>
            <a:ext cx="4879350" cy="900000"/>
          </a:xfrm>
        </p:spPr>
        <p:txBody>
          <a:bodyPr anchor="t" anchorCtr="0"/>
          <a:lstStyle>
            <a:lvl1pPr algn="l">
              <a:defRPr sz="2900">
                <a:solidFill>
                  <a:schemeClr val="bg2"/>
                </a:solidFill>
              </a:defRPr>
            </a:lvl1pPr>
          </a:lstStyle>
          <a:p>
            <a:r>
              <a:rPr lang="de-DE" dirty="0"/>
              <a:t>Titel</a:t>
            </a:r>
            <a:br>
              <a:rPr lang="de-DE" dirty="0"/>
            </a:br>
            <a:r>
              <a:rPr lang="de-DE" dirty="0"/>
              <a:t>zweizeilig möglich</a:t>
            </a:r>
          </a:p>
        </p:txBody>
      </p:sp>
      <p:sp>
        <p:nvSpPr>
          <p:cNvPr id="21" name="Textfeld">
            <a:extLst>
              <a:ext uri="{FF2B5EF4-FFF2-40B4-BE49-F238E27FC236}">
                <a16:creationId xmlns:a16="http://schemas.microsoft.com/office/drawing/2014/main" id="{522005BB-0C93-4C32-811F-561613FE2F0D}"/>
              </a:ext>
            </a:extLst>
          </p:cNvPr>
          <p:cNvSpPr txBox="1"/>
          <p:nvPr userDrawn="1"/>
        </p:nvSpPr>
        <p:spPr>
          <a:xfrm>
            <a:off x="5922000" y="2440692"/>
            <a:ext cx="3631096" cy="72071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>
              <a:lnSpc>
                <a:spcPct val="100000"/>
              </a:lnSpc>
              <a:spcAft>
                <a:spcPts val="120"/>
              </a:spcAft>
            </a:pPr>
            <a:r>
              <a:rPr lang="de-DE" sz="2000" b="1" i="0" dirty="0">
                <a:solidFill>
                  <a:schemeClr val="bg1">
                    <a:lumMod val="50000"/>
                  </a:schemeClr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Das Deutsche Zentrum für</a:t>
            </a:r>
          </a:p>
          <a:p>
            <a:pPr>
              <a:lnSpc>
                <a:spcPct val="100000"/>
              </a:lnSpc>
              <a:spcAft>
                <a:spcPts val="120"/>
              </a:spcAft>
            </a:pPr>
            <a:r>
              <a:rPr lang="de-DE" sz="2000" b="1" i="0" dirty="0">
                <a:solidFill>
                  <a:schemeClr val="bg1">
                    <a:lumMod val="50000"/>
                  </a:schemeClr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Neurodegenerative Erkrankungen</a:t>
            </a:r>
          </a:p>
        </p:txBody>
      </p:sp>
      <p:sp>
        <p:nvSpPr>
          <p:cNvPr id="22" name="Bildplatzhalter">
            <a:extLst>
              <a:ext uri="{FF2B5EF4-FFF2-40B4-BE49-F238E27FC236}">
                <a16:creationId xmlns:a16="http://schemas.microsoft.com/office/drawing/2014/main" id="{BEC123FD-35AB-4672-A8A6-06A5C7AFBDB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719138" y="1367492"/>
            <a:ext cx="3960000" cy="4194000"/>
          </a:xfrm>
          <a:prstGeom prst="rect">
            <a:avLst/>
          </a:prstGeom>
          <a:ln>
            <a:noFill/>
          </a:ln>
        </p:spPr>
        <p:txBody>
          <a:bodyPr lIns="72000" tIns="72000"/>
          <a:lstStyle>
            <a:lvl1pPr>
              <a:defRPr sz="1400"/>
            </a:lvl1pPr>
          </a:lstStyle>
          <a:p>
            <a:r>
              <a:rPr lang="de-DE" dirty="0"/>
              <a:t>Bild einfügen</a:t>
            </a:r>
          </a:p>
        </p:txBody>
      </p:sp>
      <p:sp>
        <p:nvSpPr>
          <p:cNvPr id="12" name="Inhaltsplatzhalter">
            <a:extLst>
              <a:ext uri="{FF2B5EF4-FFF2-40B4-BE49-F238E27FC236}">
                <a16:creationId xmlns:a16="http://schemas.microsoft.com/office/drawing/2014/main" id="{E75623EF-AB54-4FF9-91E1-65A3B69EA7B0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7443911" y="771525"/>
            <a:ext cx="2023200" cy="536400"/>
          </a:xfrm>
        </p:spPr>
        <p:txBody>
          <a:bodyPr lIns="0" tIns="0"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sz="1100" b="0"/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sz="1400" b="0"/>
            </a:lvl2pPr>
            <a:lvl3pPr marL="0" indent="0">
              <a:spcAft>
                <a:spcPts val="0"/>
              </a:spcAft>
              <a:buNone/>
              <a:defRPr sz="1400" b="0"/>
            </a:lvl3pPr>
            <a:lvl4pPr marL="0" indent="0">
              <a:spcAft>
                <a:spcPts val="0"/>
              </a:spcAft>
              <a:buNone/>
              <a:defRPr sz="1400" b="0"/>
            </a:lvl4pPr>
            <a:lvl5pPr marL="0" indent="0">
              <a:spcAft>
                <a:spcPts val="0"/>
              </a:spcAft>
              <a:buFont typeface="Arial" panose="020B0604020202020204" pitchFamily="34" charset="0"/>
              <a:buNone/>
              <a:defRPr sz="1400" b="0"/>
            </a:lvl5pPr>
          </a:lstStyle>
          <a:p>
            <a:pPr lvl="0"/>
            <a:r>
              <a:rPr lang="de-DE" dirty="0"/>
              <a:t>Partnerlogo (bitte nur Bild einfügen)</a:t>
            </a:r>
          </a:p>
        </p:txBody>
      </p:sp>
      <p:sp>
        <p:nvSpPr>
          <p:cNvPr id="13" name="Inhaltsplatzhalter">
            <a:extLst>
              <a:ext uri="{FF2B5EF4-FFF2-40B4-BE49-F238E27FC236}">
                <a16:creationId xmlns:a16="http://schemas.microsoft.com/office/drawing/2014/main" id="{2ED0C080-4BBA-43C5-93E2-C59270357E92}"/>
              </a:ext>
            </a:extLst>
          </p:cNvPr>
          <p:cNvSpPr>
            <a:spLocks noGrp="1"/>
          </p:cNvSpPr>
          <p:nvPr>
            <p:ph sz="quarter" idx="20" hasCustomPrompt="1"/>
          </p:nvPr>
        </p:nvSpPr>
        <p:spPr>
          <a:xfrm>
            <a:off x="5197176" y="771525"/>
            <a:ext cx="2023200" cy="536400"/>
          </a:xfrm>
        </p:spPr>
        <p:txBody>
          <a:bodyPr lIns="0" tIns="0"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sz="1100" b="0"/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sz="1400" b="0"/>
            </a:lvl2pPr>
            <a:lvl3pPr marL="0" indent="0">
              <a:spcAft>
                <a:spcPts val="0"/>
              </a:spcAft>
              <a:buNone/>
              <a:defRPr sz="1400" b="0"/>
            </a:lvl3pPr>
            <a:lvl4pPr marL="0" indent="0">
              <a:spcAft>
                <a:spcPts val="0"/>
              </a:spcAft>
              <a:buNone/>
              <a:defRPr sz="1400" b="0"/>
            </a:lvl4pPr>
            <a:lvl5pPr marL="0" indent="0">
              <a:spcAft>
                <a:spcPts val="0"/>
              </a:spcAft>
              <a:buFont typeface="Arial" panose="020B0604020202020204" pitchFamily="34" charset="0"/>
              <a:buNone/>
              <a:defRPr sz="1400" b="0"/>
            </a:lvl5pPr>
          </a:lstStyle>
          <a:p>
            <a:pPr lvl="0"/>
            <a:r>
              <a:rPr lang="de-DE" dirty="0"/>
              <a:t>Partnerlogo (bitte nur Bild einfügen)</a:t>
            </a:r>
          </a:p>
        </p:txBody>
      </p:sp>
      <p:sp>
        <p:nvSpPr>
          <p:cNvPr id="14" name="Inhaltsplatzhalter">
            <a:extLst>
              <a:ext uri="{FF2B5EF4-FFF2-40B4-BE49-F238E27FC236}">
                <a16:creationId xmlns:a16="http://schemas.microsoft.com/office/drawing/2014/main" id="{EFFFBD36-7B69-45E4-8FFC-A0B80291D817}"/>
              </a:ext>
            </a:extLst>
          </p:cNvPr>
          <p:cNvSpPr>
            <a:spLocks noGrp="1"/>
          </p:cNvSpPr>
          <p:nvPr>
            <p:ph sz="quarter" idx="21" hasCustomPrompt="1"/>
          </p:nvPr>
        </p:nvSpPr>
        <p:spPr>
          <a:xfrm>
            <a:off x="2950441" y="771525"/>
            <a:ext cx="2023200" cy="536400"/>
          </a:xfrm>
        </p:spPr>
        <p:txBody>
          <a:bodyPr lIns="0" tIns="0"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sz="1100" b="0"/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sz="1400" b="0"/>
            </a:lvl2pPr>
            <a:lvl3pPr marL="0" indent="0">
              <a:spcAft>
                <a:spcPts val="0"/>
              </a:spcAft>
              <a:buNone/>
              <a:defRPr sz="1400" b="0"/>
            </a:lvl3pPr>
            <a:lvl4pPr marL="0" indent="0">
              <a:spcAft>
                <a:spcPts val="0"/>
              </a:spcAft>
              <a:buNone/>
              <a:defRPr sz="1400" b="0"/>
            </a:lvl4pPr>
            <a:lvl5pPr marL="0" indent="0">
              <a:spcAft>
                <a:spcPts val="0"/>
              </a:spcAft>
              <a:buFont typeface="Arial" panose="020B0604020202020204" pitchFamily="34" charset="0"/>
              <a:buNone/>
              <a:defRPr sz="1400" b="0"/>
            </a:lvl5pPr>
          </a:lstStyle>
          <a:p>
            <a:pPr lvl="0"/>
            <a:r>
              <a:rPr lang="de-DE" dirty="0"/>
              <a:t>Partnerlogo (bitte nur Bild einfügen)</a:t>
            </a:r>
          </a:p>
        </p:txBody>
      </p:sp>
      <p:sp>
        <p:nvSpPr>
          <p:cNvPr id="23" name="Inhaltsplatzhalter">
            <a:extLst>
              <a:ext uri="{FF2B5EF4-FFF2-40B4-BE49-F238E27FC236}">
                <a16:creationId xmlns:a16="http://schemas.microsoft.com/office/drawing/2014/main" id="{421DE8DF-30BC-42AB-B149-0ACD5E2C2BC4}"/>
              </a:ext>
            </a:extLst>
          </p:cNvPr>
          <p:cNvSpPr>
            <a:spLocks noGrp="1"/>
          </p:cNvSpPr>
          <p:nvPr>
            <p:ph sz="quarter" idx="22" hasCustomPrompt="1"/>
          </p:nvPr>
        </p:nvSpPr>
        <p:spPr>
          <a:xfrm>
            <a:off x="719138" y="771525"/>
            <a:ext cx="2023200" cy="536400"/>
          </a:xfrm>
        </p:spPr>
        <p:txBody>
          <a:bodyPr lIns="0" tIns="0"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sz="1100" b="0"/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sz="1400" b="0"/>
            </a:lvl2pPr>
            <a:lvl3pPr marL="0" indent="0">
              <a:spcAft>
                <a:spcPts val="0"/>
              </a:spcAft>
              <a:buNone/>
              <a:defRPr sz="1400" b="0"/>
            </a:lvl3pPr>
            <a:lvl4pPr marL="0" indent="0">
              <a:spcAft>
                <a:spcPts val="0"/>
              </a:spcAft>
              <a:buNone/>
              <a:defRPr sz="1400" b="0"/>
            </a:lvl4pPr>
            <a:lvl5pPr marL="0" indent="0">
              <a:spcAft>
                <a:spcPts val="0"/>
              </a:spcAft>
              <a:buFont typeface="Arial" panose="020B0604020202020204" pitchFamily="34" charset="0"/>
              <a:buNone/>
              <a:defRPr sz="1400" b="0"/>
            </a:lvl5pPr>
          </a:lstStyle>
          <a:p>
            <a:pPr lvl="0"/>
            <a:r>
              <a:rPr lang="de-DE" dirty="0"/>
              <a:t>Partnerlogo (bitte nur Bild einfügen)</a:t>
            </a:r>
          </a:p>
        </p:txBody>
      </p:sp>
    </p:spTree>
    <p:extLst>
      <p:ext uri="{BB962C8B-B14F-4D97-AF65-F5344CB8AC3E}">
        <p14:creationId xmlns:p14="http://schemas.microsoft.com/office/powerpoint/2010/main" val="9556190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453" userDrawn="1">
          <p15:clr>
            <a:srgbClr val="FBAE40"/>
          </p15:clr>
        </p15:guide>
        <p15:guide id="2" pos="6804" userDrawn="1">
          <p15:clr>
            <a:srgbClr val="FBAE40"/>
          </p15:clr>
        </p15:guide>
        <p15:guide id="3" orient="horz" pos="486" userDrawn="1">
          <p15:clr>
            <a:srgbClr val="FBAE40"/>
          </p15:clr>
        </p15:guide>
        <p15:guide id="4" orient="horz" pos="3503" userDrawn="1">
          <p15:clr>
            <a:srgbClr val="FBAE40"/>
          </p15:clr>
        </p15:guide>
        <p15:guide id="5" orient="horz" pos="861" userDrawn="1">
          <p15:clr>
            <a:srgbClr val="FBAE40"/>
          </p15:clr>
        </p15:guide>
        <p15:guide id="6" pos="3729" userDrawn="1">
          <p15:clr>
            <a:srgbClr val="FBAE40"/>
          </p15:clr>
        </p15:guide>
        <p15:guide id="7" orient="horz" pos="2234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_weiß mit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Bildplatzhalter">
            <a:extLst>
              <a:ext uri="{FF2B5EF4-FFF2-40B4-BE49-F238E27FC236}">
                <a16:creationId xmlns:a16="http://schemas.microsoft.com/office/drawing/2014/main" id="{BEAA42A0-5EFE-4CD3-92FB-B2532DD5FCE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20000" y="770400"/>
            <a:ext cx="4680000" cy="4788000"/>
          </a:xfrm>
          <a:prstGeom prst="rect">
            <a:avLst/>
          </a:prstGeom>
          <a:ln>
            <a:noFill/>
          </a:ln>
        </p:spPr>
        <p:txBody>
          <a:bodyPr lIns="72000" tIns="72000"/>
          <a:lstStyle>
            <a:lvl1pPr>
              <a:defRPr sz="1400"/>
            </a:lvl1pPr>
          </a:lstStyle>
          <a:p>
            <a:r>
              <a:rPr lang="de-DE" dirty="0"/>
              <a:t>Bild einfügen</a:t>
            </a:r>
          </a:p>
        </p:txBody>
      </p:sp>
      <p:sp>
        <p:nvSpPr>
          <p:cNvPr id="19" name="Textplatzhalter">
            <a:extLst>
              <a:ext uri="{FF2B5EF4-FFF2-40B4-BE49-F238E27FC236}">
                <a16:creationId xmlns:a16="http://schemas.microsoft.com/office/drawing/2014/main" id="{19C47B30-3DFB-45C2-B031-0B69325D804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922000" y="5273013"/>
            <a:ext cx="4879350" cy="288000"/>
          </a:xfrm>
        </p:spPr>
        <p:txBody>
          <a:bodyPr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2pPr>
            <a:lvl3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3pPr>
            <a:lvl4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4pPr>
            <a:lvl5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5pPr>
            <a:lvl6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6pPr>
            <a:lvl7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7pPr>
            <a:lvl8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8pPr>
            <a:lvl9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9pPr>
          </a:lstStyle>
          <a:p>
            <a:pPr lvl="0"/>
            <a:r>
              <a:rPr lang="de-DE" dirty="0"/>
              <a:t>Referent</a:t>
            </a:r>
          </a:p>
        </p:txBody>
      </p:sp>
      <p:sp>
        <p:nvSpPr>
          <p:cNvPr id="8" name="Textplatzhalter">
            <a:extLst>
              <a:ext uri="{FF2B5EF4-FFF2-40B4-BE49-F238E27FC236}">
                <a16:creationId xmlns:a16="http://schemas.microsoft.com/office/drawing/2014/main" id="{56D11008-136C-4EA9-81A2-317018F66BA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22000" y="4938121"/>
            <a:ext cx="4879350" cy="288000"/>
          </a:xfrm>
        </p:spPr>
        <p:txBody>
          <a:bodyPr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2pPr>
            <a:lvl3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3pPr>
            <a:lvl4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4pPr>
            <a:lvl5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5pPr>
            <a:lvl6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6pPr>
            <a:lvl7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7pPr>
            <a:lvl8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8pPr>
            <a:lvl9pPr marL="0" indent="0">
              <a:spcAft>
                <a:spcPts val="0"/>
              </a:spcAft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9pPr>
          </a:lstStyle>
          <a:p>
            <a:pPr lvl="0"/>
            <a:r>
              <a:rPr lang="de-DE" dirty="0"/>
              <a:t>Wochentag, XX. Monat 2021</a:t>
            </a:r>
          </a:p>
        </p:txBody>
      </p:sp>
      <p:sp>
        <p:nvSpPr>
          <p:cNvPr id="2" name="Titel">
            <a:extLst>
              <a:ext uri="{FF2B5EF4-FFF2-40B4-BE49-F238E27FC236}">
                <a16:creationId xmlns:a16="http://schemas.microsoft.com/office/drawing/2014/main" id="{33AC00A0-A018-49F5-9A75-1E08FDFDAA7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922000" y="3546000"/>
            <a:ext cx="4879350" cy="900000"/>
          </a:xfrm>
        </p:spPr>
        <p:txBody>
          <a:bodyPr anchor="t" anchorCtr="0"/>
          <a:lstStyle>
            <a:lvl1pPr algn="l">
              <a:defRPr sz="2900">
                <a:solidFill>
                  <a:schemeClr val="bg2"/>
                </a:solidFill>
              </a:defRPr>
            </a:lvl1pPr>
          </a:lstStyle>
          <a:p>
            <a:r>
              <a:rPr lang="de-DE" dirty="0"/>
              <a:t>Titel</a:t>
            </a:r>
            <a:br>
              <a:rPr lang="de-DE" dirty="0"/>
            </a:br>
            <a:r>
              <a:rPr lang="de-DE" dirty="0"/>
              <a:t>zweizeilig möglich</a:t>
            </a:r>
          </a:p>
        </p:txBody>
      </p:sp>
      <p:sp>
        <p:nvSpPr>
          <p:cNvPr id="12" name="Textfeld">
            <a:extLst>
              <a:ext uri="{FF2B5EF4-FFF2-40B4-BE49-F238E27FC236}">
                <a16:creationId xmlns:a16="http://schemas.microsoft.com/office/drawing/2014/main" id="{E40E4486-04EC-4F67-893C-5C3152498F17}"/>
              </a:ext>
            </a:extLst>
          </p:cNvPr>
          <p:cNvSpPr txBox="1"/>
          <p:nvPr userDrawn="1"/>
        </p:nvSpPr>
        <p:spPr>
          <a:xfrm>
            <a:off x="5922000" y="2440692"/>
            <a:ext cx="3631096" cy="72071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>
              <a:lnSpc>
                <a:spcPct val="100000"/>
              </a:lnSpc>
              <a:spcAft>
                <a:spcPts val="120"/>
              </a:spcAft>
            </a:pPr>
            <a:r>
              <a:rPr lang="de-DE" sz="2000" b="1" i="0" dirty="0">
                <a:solidFill>
                  <a:schemeClr val="bg1">
                    <a:lumMod val="50000"/>
                  </a:schemeClr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Das Deutsche Zentrum für</a:t>
            </a:r>
          </a:p>
          <a:p>
            <a:pPr>
              <a:lnSpc>
                <a:spcPct val="100000"/>
              </a:lnSpc>
              <a:spcAft>
                <a:spcPts val="120"/>
              </a:spcAft>
            </a:pPr>
            <a:r>
              <a:rPr lang="de-DE" sz="2000" b="1" i="0" dirty="0">
                <a:solidFill>
                  <a:schemeClr val="bg1">
                    <a:lumMod val="50000"/>
                  </a:schemeClr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Neurodegenerative Erkrankungen</a:t>
            </a:r>
          </a:p>
        </p:txBody>
      </p:sp>
      <p:pic>
        <p:nvPicPr>
          <p:cNvPr id="20" name="Logo">
            <a:extLst>
              <a:ext uri="{FF2B5EF4-FFF2-40B4-BE49-F238E27FC236}">
                <a16:creationId xmlns:a16="http://schemas.microsoft.com/office/drawing/2014/main" id="{B84495D9-452D-4D9F-AA7B-B0D85C8303D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31467" y="323409"/>
            <a:ext cx="1562100" cy="116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2799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453" userDrawn="1">
          <p15:clr>
            <a:srgbClr val="FBAE40"/>
          </p15:clr>
        </p15:guide>
        <p15:guide id="2" pos="6804" userDrawn="1">
          <p15:clr>
            <a:srgbClr val="FBAE40"/>
          </p15:clr>
        </p15:guide>
        <p15:guide id="3" orient="horz" pos="486" userDrawn="1">
          <p15:clr>
            <a:srgbClr val="FBAE40"/>
          </p15:clr>
        </p15:guide>
        <p15:guide id="4" orient="horz" pos="3503" userDrawn="1">
          <p15:clr>
            <a:srgbClr val="FBAE40"/>
          </p15:clr>
        </p15:guide>
        <p15:guide id="5" orient="horz" pos="2234" userDrawn="1">
          <p15:clr>
            <a:srgbClr val="FBAE40"/>
          </p15:clr>
        </p15:guide>
        <p15:guide id="6" pos="3402" userDrawn="1">
          <p15:clr>
            <a:srgbClr val="FBAE40"/>
          </p15:clr>
        </p15:guide>
        <p15:guide id="7" pos="3729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_weiß mit Visual und Cla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E1923FF8-9549-FD24-6C86-01129138727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" y="1587"/>
            <a:ext cx="11518900" cy="647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6796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86">
          <p15:clr>
            <a:srgbClr val="FBAE40"/>
          </p15:clr>
        </p15:guide>
        <p15:guide id="3" orient="horz" pos="3504">
          <p15:clr>
            <a:srgbClr val="FBAE40"/>
          </p15:clr>
        </p15:guide>
        <p15:guide id="4" pos="6804">
          <p15:clr>
            <a:srgbClr val="FBAE40"/>
          </p15:clr>
        </p15:guide>
        <p15:guide id="5" pos="453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_weiß mit Visual und Claim_eng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AE6E9AC7-8D8C-6561-E41F-44F7093A7B7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" y="1587"/>
            <a:ext cx="11518900" cy="647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04334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86">
          <p15:clr>
            <a:srgbClr val="FBAE40"/>
          </p15:clr>
        </p15:guide>
        <p15:guide id="3" orient="horz" pos="3504">
          <p15:clr>
            <a:srgbClr val="FBAE40"/>
          </p15:clr>
        </p15:guide>
        <p15:guide id="4" pos="6804">
          <p15:clr>
            <a:srgbClr val="FBAE40"/>
          </p15:clr>
        </p15:guide>
        <p15:guide id="5" pos="453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 //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Hintergrund">
            <a:extLst>
              <a:ext uri="{FF2B5EF4-FFF2-40B4-BE49-F238E27FC236}">
                <a16:creationId xmlns:a16="http://schemas.microsoft.com/office/drawing/2014/main" id="{E68411B8-24F9-4DD7-B0A0-24E72E28BC5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600"/>
            <a:ext cx="11520488" cy="5562000"/>
          </a:xfrm>
          <a:prstGeom prst="rect">
            <a:avLst/>
          </a:prstGeom>
        </p:spPr>
      </p:pic>
      <p:sp>
        <p:nvSpPr>
          <p:cNvPr id="5" name="Fußzeilenplatzhalter">
            <a:extLst>
              <a:ext uri="{FF2B5EF4-FFF2-40B4-BE49-F238E27FC236}">
                <a16:creationId xmlns:a16="http://schemas.microsoft.com/office/drawing/2014/main" id="{E4D80A07-7397-41D7-886D-E57169EF6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Vortragstitel </a:t>
            </a:r>
          </a:p>
        </p:txBody>
      </p:sp>
      <p:sp>
        <p:nvSpPr>
          <p:cNvPr id="4" name="Datumsplatzhalter">
            <a:extLst>
              <a:ext uri="{FF2B5EF4-FFF2-40B4-BE49-F238E27FC236}">
                <a16:creationId xmlns:a16="http://schemas.microsoft.com/office/drawing/2014/main" id="{A3602D6F-082A-4A86-AB75-1D6FC8BD8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6A942-6E60-4303-895C-1DB45D5D2B15}" type="datetime1">
              <a:rPr lang="de-DE" smtClean="0"/>
              <a:t>30.01.26</a:t>
            </a:fld>
            <a:endParaRPr lang="de-DE"/>
          </a:p>
        </p:txBody>
      </p:sp>
      <p:sp>
        <p:nvSpPr>
          <p:cNvPr id="3" name="Inhaltsplatzhalter">
            <a:extLst>
              <a:ext uri="{FF2B5EF4-FFF2-40B4-BE49-F238E27FC236}">
                <a16:creationId xmlns:a16="http://schemas.microsoft.com/office/drawing/2014/main" id="{32E9FB63-EF5E-4466-B42E-7F31AE700FBD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9pPr>
              <a:defRPr/>
            </a:lvl9pPr>
          </a:lstStyle>
          <a:p>
            <a:pPr lvl="0"/>
            <a:r>
              <a:rPr lang="de-DE" dirty="0"/>
              <a:t>Erste Ebene Text // für Anlauftext und Aufzählung &gt;&gt; Menü &gt; Start &gt; Absatz &gt; Listenebene erhöhen 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  <a:p>
            <a:pPr lvl="5"/>
            <a:r>
              <a:rPr lang="de-DE" dirty="0"/>
              <a:t>Sechste Ebene</a:t>
            </a:r>
          </a:p>
          <a:p>
            <a:pPr lvl="6"/>
            <a:r>
              <a:rPr lang="de-DE" dirty="0"/>
              <a:t>Siebte Ebene</a:t>
            </a:r>
          </a:p>
          <a:p>
            <a:pPr lvl="7"/>
            <a:r>
              <a:rPr lang="de-DE" dirty="0"/>
              <a:t>Achte Ebene</a:t>
            </a:r>
          </a:p>
          <a:p>
            <a:pPr lvl="8"/>
            <a:r>
              <a:rPr lang="de-DE" dirty="0"/>
              <a:t>Neunte Ebene</a:t>
            </a:r>
          </a:p>
        </p:txBody>
      </p:sp>
      <p:sp>
        <p:nvSpPr>
          <p:cNvPr id="2" name="Titel">
            <a:extLst>
              <a:ext uri="{FF2B5EF4-FFF2-40B4-BE49-F238E27FC236}">
                <a16:creationId xmlns:a16="http://schemas.microsoft.com/office/drawing/2014/main" id="{B14FCFD6-ACCA-4451-A1B4-49AF97EE3A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dirty="0"/>
              <a:t>Headline</a:t>
            </a:r>
          </a:p>
        </p:txBody>
      </p:sp>
      <p:sp>
        <p:nvSpPr>
          <p:cNvPr id="9" name="Inhaltsplatzhalter 7">
            <a:extLst>
              <a:ext uri="{FF2B5EF4-FFF2-40B4-BE49-F238E27FC236}">
                <a16:creationId xmlns:a16="http://schemas.microsoft.com/office/drawing/2014/main" id="{FCE08E25-A750-4302-8CB8-95F9BFC1476F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7740000" y="5788800"/>
            <a:ext cx="2160000" cy="532800"/>
          </a:xfrm>
        </p:spPr>
        <p:txBody>
          <a:bodyPr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sz="900" b="0"/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sz="2000" b="0"/>
            </a:lvl2pPr>
            <a:lvl3pPr marL="0" indent="0">
              <a:spcAft>
                <a:spcPts val="0"/>
              </a:spcAft>
              <a:buNone/>
              <a:defRPr sz="2000" b="0"/>
            </a:lvl3pPr>
            <a:lvl4pPr marL="0" indent="0">
              <a:spcAft>
                <a:spcPts val="0"/>
              </a:spcAft>
              <a:buNone/>
              <a:defRPr sz="2000" b="0"/>
            </a:lvl4pPr>
            <a:lvl5pPr marL="0" indent="0">
              <a:spcAft>
                <a:spcPts val="0"/>
              </a:spcAft>
              <a:buFont typeface="Arial" panose="020B0604020202020204" pitchFamily="34" charset="0"/>
              <a:buNone/>
              <a:defRPr sz="2000" b="0"/>
            </a:lvl5pPr>
          </a:lstStyle>
          <a:p>
            <a:pPr lvl="0"/>
            <a:r>
              <a:rPr lang="de-DE" dirty="0"/>
              <a:t> Partnerlogo (bitte nur Bild einfügen)</a:t>
            </a:r>
          </a:p>
        </p:txBody>
      </p:sp>
    </p:spTree>
    <p:extLst>
      <p:ext uri="{BB962C8B-B14F-4D97-AF65-F5344CB8AC3E}">
        <p14:creationId xmlns:p14="http://schemas.microsoft.com/office/powerpoint/2010/main" val="393985740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86" userDrawn="1">
          <p15:clr>
            <a:srgbClr val="FBAE40"/>
          </p15:clr>
        </p15:guide>
        <p15:guide id="2" orient="horz" pos="1463" userDrawn="1">
          <p15:clr>
            <a:srgbClr val="FBAE40"/>
          </p15:clr>
        </p15:guide>
        <p15:guide id="3" orient="horz" pos="3504" userDrawn="1">
          <p15:clr>
            <a:srgbClr val="FBAE40"/>
          </p15:clr>
        </p15:guide>
        <p15:guide id="4" pos="6804" userDrawn="1">
          <p15:clr>
            <a:srgbClr val="FBAE40"/>
          </p15:clr>
        </p15:guide>
        <p15:guide id="5" pos="453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 // Inhalt (ohne Grafik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ußzeilenplatzhalter">
            <a:extLst>
              <a:ext uri="{FF2B5EF4-FFF2-40B4-BE49-F238E27FC236}">
                <a16:creationId xmlns:a16="http://schemas.microsoft.com/office/drawing/2014/main" id="{E4D80A07-7397-41D7-886D-E57169EF6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Vortragstitel </a:t>
            </a:r>
          </a:p>
        </p:txBody>
      </p:sp>
      <p:sp>
        <p:nvSpPr>
          <p:cNvPr id="4" name="Datumsplatzhalter">
            <a:extLst>
              <a:ext uri="{FF2B5EF4-FFF2-40B4-BE49-F238E27FC236}">
                <a16:creationId xmlns:a16="http://schemas.microsoft.com/office/drawing/2014/main" id="{A3602D6F-082A-4A86-AB75-1D6FC8BD8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2C6CA-7955-4689-AA65-8EC3BC32D8A4}" type="datetime1">
              <a:rPr lang="de-DE" smtClean="0"/>
              <a:t>30.01.26</a:t>
            </a:fld>
            <a:endParaRPr lang="de-DE"/>
          </a:p>
        </p:txBody>
      </p:sp>
      <p:sp>
        <p:nvSpPr>
          <p:cNvPr id="3" name="Inhaltsplatzhalter">
            <a:extLst>
              <a:ext uri="{FF2B5EF4-FFF2-40B4-BE49-F238E27FC236}">
                <a16:creationId xmlns:a16="http://schemas.microsoft.com/office/drawing/2014/main" id="{32E9FB63-EF5E-4466-B42E-7F31AE700FBD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9pPr>
              <a:defRPr/>
            </a:lvl9pPr>
          </a:lstStyle>
          <a:p>
            <a:pPr lvl="0"/>
            <a:r>
              <a:rPr lang="de-DE" dirty="0"/>
              <a:t>Erste Ebene Text // für Anlauftext und Aufzählung &gt;&gt; Menü &gt; Start &gt; Absatz &gt; Listenebene erhöhen 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  <a:p>
            <a:pPr lvl="5"/>
            <a:r>
              <a:rPr lang="de-DE" dirty="0"/>
              <a:t>Sechste Ebene</a:t>
            </a:r>
          </a:p>
          <a:p>
            <a:pPr lvl="6"/>
            <a:r>
              <a:rPr lang="de-DE" dirty="0"/>
              <a:t>Siebte Ebene</a:t>
            </a:r>
          </a:p>
          <a:p>
            <a:pPr lvl="7"/>
            <a:r>
              <a:rPr lang="de-DE" dirty="0"/>
              <a:t>Achte Ebene</a:t>
            </a:r>
          </a:p>
          <a:p>
            <a:pPr lvl="8"/>
            <a:r>
              <a:rPr lang="de-DE" dirty="0"/>
              <a:t>Neunte Ebene</a:t>
            </a:r>
          </a:p>
        </p:txBody>
      </p:sp>
      <p:sp>
        <p:nvSpPr>
          <p:cNvPr id="2" name="Titel">
            <a:extLst>
              <a:ext uri="{FF2B5EF4-FFF2-40B4-BE49-F238E27FC236}">
                <a16:creationId xmlns:a16="http://schemas.microsoft.com/office/drawing/2014/main" id="{B14FCFD6-ACCA-4451-A1B4-49AF97EE3A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dirty="0"/>
              <a:t>Headline</a:t>
            </a:r>
          </a:p>
        </p:txBody>
      </p:sp>
      <p:sp>
        <p:nvSpPr>
          <p:cNvPr id="6" name="Inhaltsplatzhalter 7">
            <a:extLst>
              <a:ext uri="{FF2B5EF4-FFF2-40B4-BE49-F238E27FC236}">
                <a16:creationId xmlns:a16="http://schemas.microsoft.com/office/drawing/2014/main" id="{E53AFA7E-27CD-4A81-AFB5-DD5279974029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7740000" y="5788800"/>
            <a:ext cx="2160000" cy="532800"/>
          </a:xfrm>
        </p:spPr>
        <p:txBody>
          <a:bodyPr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sz="900" b="0"/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sz="2000" b="0"/>
            </a:lvl2pPr>
            <a:lvl3pPr marL="0" indent="0">
              <a:spcAft>
                <a:spcPts val="0"/>
              </a:spcAft>
              <a:buNone/>
              <a:defRPr sz="2000" b="0"/>
            </a:lvl3pPr>
            <a:lvl4pPr marL="0" indent="0">
              <a:spcAft>
                <a:spcPts val="0"/>
              </a:spcAft>
              <a:buNone/>
              <a:defRPr sz="2000" b="0"/>
            </a:lvl4pPr>
            <a:lvl5pPr marL="0" indent="0">
              <a:spcAft>
                <a:spcPts val="0"/>
              </a:spcAft>
              <a:buFont typeface="Arial" panose="020B0604020202020204" pitchFamily="34" charset="0"/>
              <a:buNone/>
              <a:defRPr sz="2000" b="0"/>
            </a:lvl5pPr>
          </a:lstStyle>
          <a:p>
            <a:pPr lvl="0"/>
            <a:r>
              <a:rPr lang="de-DE" dirty="0"/>
              <a:t> Partnerlogo (bitte nur Bild einfügen)</a:t>
            </a:r>
          </a:p>
        </p:txBody>
      </p:sp>
    </p:spTree>
    <p:extLst>
      <p:ext uri="{BB962C8B-B14F-4D97-AF65-F5344CB8AC3E}">
        <p14:creationId xmlns:p14="http://schemas.microsoft.com/office/powerpoint/2010/main" val="371961614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86">
          <p15:clr>
            <a:srgbClr val="FBAE40"/>
          </p15:clr>
        </p15:guide>
        <p15:guide id="2" orient="horz" pos="1463">
          <p15:clr>
            <a:srgbClr val="FBAE40"/>
          </p15:clr>
        </p15:guide>
        <p15:guide id="3" orient="horz" pos="3504">
          <p15:clr>
            <a:srgbClr val="FBAE40"/>
          </p15:clr>
        </p15:guide>
        <p15:guide id="4" pos="6804">
          <p15:clr>
            <a:srgbClr val="FBAE40"/>
          </p15:clr>
        </p15:guide>
        <p15:guide id="5" pos="453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 // Inhalt (dunke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Hintergrund">
            <a:extLst>
              <a:ext uri="{FF2B5EF4-FFF2-40B4-BE49-F238E27FC236}">
                <a16:creationId xmlns:a16="http://schemas.microsoft.com/office/drawing/2014/main" id="{8A493300-0716-4090-8523-B5CE91C9A62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600"/>
            <a:ext cx="11520488" cy="5562000"/>
          </a:xfrm>
          <a:prstGeom prst="rect">
            <a:avLst/>
          </a:prstGeom>
        </p:spPr>
      </p:pic>
      <p:sp>
        <p:nvSpPr>
          <p:cNvPr id="5" name="Fußzeilenplatzhalter">
            <a:extLst>
              <a:ext uri="{FF2B5EF4-FFF2-40B4-BE49-F238E27FC236}">
                <a16:creationId xmlns:a16="http://schemas.microsoft.com/office/drawing/2014/main" id="{E4D80A07-7397-41D7-886D-E57169EF6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Vortragstitel </a:t>
            </a:r>
          </a:p>
        </p:txBody>
      </p:sp>
      <p:sp>
        <p:nvSpPr>
          <p:cNvPr id="4" name="Datumsplatzhalter">
            <a:extLst>
              <a:ext uri="{FF2B5EF4-FFF2-40B4-BE49-F238E27FC236}">
                <a16:creationId xmlns:a16="http://schemas.microsoft.com/office/drawing/2014/main" id="{A3602D6F-082A-4A86-AB75-1D6FC8BD8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33954-2B3D-445A-904E-D0248C00E656}" type="datetime1">
              <a:rPr lang="de-DE" smtClean="0"/>
              <a:t>30.01.26</a:t>
            </a:fld>
            <a:endParaRPr lang="de-DE"/>
          </a:p>
        </p:txBody>
      </p:sp>
      <p:sp>
        <p:nvSpPr>
          <p:cNvPr id="3" name="Inhaltsplatzhalter">
            <a:extLst>
              <a:ext uri="{FF2B5EF4-FFF2-40B4-BE49-F238E27FC236}">
                <a16:creationId xmlns:a16="http://schemas.microsoft.com/office/drawing/2014/main" id="{32E9FB63-EF5E-4466-B42E-7F31AE700FBD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  <a:lvl6pPr>
              <a:defRPr>
                <a:solidFill>
                  <a:schemeClr val="bg1"/>
                </a:solidFill>
              </a:defRPr>
            </a:lvl6pPr>
            <a:lvl7pPr>
              <a:defRPr>
                <a:solidFill>
                  <a:schemeClr val="bg1"/>
                </a:solidFill>
              </a:defRPr>
            </a:lvl7pPr>
            <a:lvl8pPr>
              <a:defRPr>
                <a:solidFill>
                  <a:schemeClr val="bg1"/>
                </a:solidFill>
              </a:defRPr>
            </a:lvl8pPr>
            <a:lvl9pPr>
              <a:defRPr>
                <a:solidFill>
                  <a:schemeClr val="bg1"/>
                </a:solidFill>
              </a:defRPr>
            </a:lvl9pPr>
          </a:lstStyle>
          <a:p>
            <a:pPr lvl="0"/>
            <a:r>
              <a:rPr lang="de-DE" dirty="0"/>
              <a:t>Erste Ebene Text // für Anlauftext und Aufzählung &gt;&gt; Menü &gt; Start &gt; Absatz &gt; Listenebene erhöhen 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  <a:p>
            <a:pPr lvl="5"/>
            <a:r>
              <a:rPr lang="de-DE" dirty="0"/>
              <a:t>Sechste Ebene</a:t>
            </a:r>
          </a:p>
          <a:p>
            <a:pPr lvl="6"/>
            <a:r>
              <a:rPr lang="de-DE" dirty="0"/>
              <a:t>Siebte Ebene</a:t>
            </a:r>
          </a:p>
          <a:p>
            <a:pPr lvl="7"/>
            <a:r>
              <a:rPr lang="de-DE" dirty="0"/>
              <a:t>Achte Ebene</a:t>
            </a:r>
          </a:p>
          <a:p>
            <a:pPr lvl="8"/>
            <a:r>
              <a:rPr lang="de-DE" dirty="0"/>
              <a:t>Neunte Ebene</a:t>
            </a:r>
          </a:p>
        </p:txBody>
      </p:sp>
      <p:sp>
        <p:nvSpPr>
          <p:cNvPr id="2" name="Titel">
            <a:extLst>
              <a:ext uri="{FF2B5EF4-FFF2-40B4-BE49-F238E27FC236}">
                <a16:creationId xmlns:a16="http://schemas.microsoft.com/office/drawing/2014/main" id="{B14FCFD6-ACCA-4451-A1B4-49AF97EE3A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Headline</a:t>
            </a:r>
          </a:p>
        </p:txBody>
      </p:sp>
      <p:sp>
        <p:nvSpPr>
          <p:cNvPr id="8" name="Inhaltsplatzhalter 7">
            <a:extLst>
              <a:ext uri="{FF2B5EF4-FFF2-40B4-BE49-F238E27FC236}">
                <a16:creationId xmlns:a16="http://schemas.microsoft.com/office/drawing/2014/main" id="{546B263F-2F7D-438C-87CB-556884E27BC6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7740000" y="5788800"/>
            <a:ext cx="2160000" cy="532800"/>
          </a:xfrm>
        </p:spPr>
        <p:txBody>
          <a:bodyPr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sz="900" b="0"/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sz="2000" b="0"/>
            </a:lvl2pPr>
            <a:lvl3pPr marL="0" indent="0">
              <a:spcAft>
                <a:spcPts val="0"/>
              </a:spcAft>
              <a:buNone/>
              <a:defRPr sz="2000" b="0"/>
            </a:lvl3pPr>
            <a:lvl4pPr marL="0" indent="0">
              <a:spcAft>
                <a:spcPts val="0"/>
              </a:spcAft>
              <a:buNone/>
              <a:defRPr sz="2000" b="0"/>
            </a:lvl4pPr>
            <a:lvl5pPr marL="0" indent="0">
              <a:spcAft>
                <a:spcPts val="0"/>
              </a:spcAft>
              <a:buFont typeface="Arial" panose="020B0604020202020204" pitchFamily="34" charset="0"/>
              <a:buNone/>
              <a:defRPr sz="2000" b="0"/>
            </a:lvl5pPr>
          </a:lstStyle>
          <a:p>
            <a:pPr lvl="0"/>
            <a:r>
              <a:rPr lang="de-DE" dirty="0"/>
              <a:t> Partnerlogo (bitte nur Bild einfügen)</a:t>
            </a:r>
          </a:p>
        </p:txBody>
      </p:sp>
    </p:spTree>
    <p:extLst>
      <p:ext uri="{BB962C8B-B14F-4D97-AF65-F5344CB8AC3E}">
        <p14:creationId xmlns:p14="http://schemas.microsoft.com/office/powerpoint/2010/main" val="30710731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86">
          <p15:clr>
            <a:srgbClr val="FBAE40"/>
          </p15:clr>
        </p15:guide>
        <p15:guide id="2" orient="horz" pos="1463">
          <p15:clr>
            <a:srgbClr val="FBAE40"/>
          </p15:clr>
        </p15:guide>
        <p15:guide id="3" orient="horz" pos="3504">
          <p15:clr>
            <a:srgbClr val="FBAE40"/>
          </p15:clr>
        </p15:guide>
        <p15:guide id="4" pos="6804">
          <p15:clr>
            <a:srgbClr val="FBAE40"/>
          </p15:clr>
        </p15:guide>
        <p15:guide id="5" pos="453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 // Aufzähl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Hintergrund">
            <a:extLst>
              <a:ext uri="{FF2B5EF4-FFF2-40B4-BE49-F238E27FC236}">
                <a16:creationId xmlns:a16="http://schemas.microsoft.com/office/drawing/2014/main" id="{35989D32-542A-4F1A-9B88-2E137A9B890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600"/>
            <a:ext cx="11520488" cy="5562000"/>
          </a:xfrm>
          <a:prstGeom prst="rect">
            <a:avLst/>
          </a:prstGeom>
        </p:spPr>
      </p:pic>
      <p:sp>
        <p:nvSpPr>
          <p:cNvPr id="5" name="Fußzeilenplatzhalter">
            <a:extLst>
              <a:ext uri="{FF2B5EF4-FFF2-40B4-BE49-F238E27FC236}">
                <a16:creationId xmlns:a16="http://schemas.microsoft.com/office/drawing/2014/main" id="{E4D80A07-7397-41D7-886D-E57169EF6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Vortragstitel </a:t>
            </a:r>
          </a:p>
        </p:txBody>
      </p:sp>
      <p:sp>
        <p:nvSpPr>
          <p:cNvPr id="4" name="Datumsplatzhalter">
            <a:extLst>
              <a:ext uri="{FF2B5EF4-FFF2-40B4-BE49-F238E27FC236}">
                <a16:creationId xmlns:a16="http://schemas.microsoft.com/office/drawing/2014/main" id="{A3602D6F-082A-4A86-AB75-1D6FC8BD8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7447A-14B7-4612-AE09-AFC6ABDE3EFA}" type="datetime1">
              <a:rPr lang="de-DE" smtClean="0"/>
              <a:t>30.01.26</a:t>
            </a:fld>
            <a:endParaRPr lang="de-DE"/>
          </a:p>
        </p:txBody>
      </p:sp>
      <p:sp>
        <p:nvSpPr>
          <p:cNvPr id="2" name="Titel">
            <a:extLst>
              <a:ext uri="{FF2B5EF4-FFF2-40B4-BE49-F238E27FC236}">
                <a16:creationId xmlns:a16="http://schemas.microsoft.com/office/drawing/2014/main" id="{B14FCFD6-ACCA-4451-A1B4-49AF97EE3A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20595" y="773634"/>
            <a:ext cx="10080755" cy="432000"/>
          </a:xfrm>
        </p:spPr>
        <p:txBody>
          <a:bodyPr/>
          <a:lstStyle>
            <a:lvl1pPr>
              <a:defRPr/>
            </a:lvl1pPr>
          </a:lstStyle>
          <a:p>
            <a:r>
              <a:rPr lang="de-DE" dirty="0"/>
              <a:t>Headline</a:t>
            </a:r>
          </a:p>
        </p:txBody>
      </p:sp>
      <p:sp>
        <p:nvSpPr>
          <p:cNvPr id="35" name="Pfeil">
            <a:extLst>
              <a:ext uri="{FF2B5EF4-FFF2-40B4-BE49-F238E27FC236}">
                <a16:creationId xmlns:a16="http://schemas.microsoft.com/office/drawing/2014/main" id="{424DC065-07B0-4622-A2CB-BBA668644797}"/>
              </a:ext>
            </a:extLst>
          </p:cNvPr>
          <p:cNvSpPr>
            <a:spLocks noGrp="1"/>
          </p:cNvSpPr>
          <p:nvPr>
            <p:ph type="body" sz="quarter" idx="71" hasCustomPrompt="1"/>
          </p:nvPr>
        </p:nvSpPr>
        <p:spPr>
          <a:xfrm>
            <a:off x="3790800" y="4939104"/>
            <a:ext cx="622800" cy="622800"/>
          </a:xfrm>
          <a:blipFill>
            <a:blip r:embed="rId3"/>
            <a:stretch>
              <a:fillRect/>
            </a:stretch>
          </a:blipFill>
        </p:spPr>
        <p:txBody>
          <a:bodyPr wrap="none" lIns="835200" anchor="ctr" anchorCtr="0"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2pPr>
            <a:lvl3pPr marL="0" indent="0">
              <a:spcAft>
                <a:spcPts val="0"/>
              </a:spcAft>
              <a:buNone/>
              <a:defRPr b="1"/>
            </a:lvl3pPr>
            <a:lvl4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4pPr>
            <a:lvl5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5pPr>
            <a:lvl6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6pPr>
            <a:lvl7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7pPr>
            <a:lvl8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8pPr>
            <a:lvl9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9pPr>
          </a:lstStyle>
          <a:p>
            <a:pPr lvl="0"/>
            <a:r>
              <a:rPr lang="de-DE" dirty="0"/>
              <a:t>Textfeld</a:t>
            </a:r>
          </a:p>
        </p:txBody>
      </p:sp>
      <p:sp>
        <p:nvSpPr>
          <p:cNvPr id="27" name="7">
            <a:extLst>
              <a:ext uri="{FF2B5EF4-FFF2-40B4-BE49-F238E27FC236}">
                <a16:creationId xmlns:a16="http://schemas.microsoft.com/office/drawing/2014/main" id="{1DBF71E7-912D-484D-ADDF-5B01ADC114C6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>
          <a:xfrm>
            <a:off x="5994000" y="3204000"/>
            <a:ext cx="396000" cy="396000"/>
          </a:xfrm>
          <a:blipFill>
            <a:blip r:embed="rId4"/>
            <a:stretch>
              <a:fillRect/>
            </a:stretch>
          </a:blipFill>
        </p:spPr>
        <p:txBody>
          <a:bodyPr wrap="none" lIns="612000" anchor="ctr" anchorCtr="0"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2pPr>
            <a:lvl3pPr marL="0" indent="0">
              <a:spcAft>
                <a:spcPts val="0"/>
              </a:spcAft>
              <a:buNone/>
              <a:defRPr b="1"/>
            </a:lvl3pPr>
            <a:lvl4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4pPr>
            <a:lvl5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5pPr>
            <a:lvl6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6pPr>
            <a:lvl7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7pPr>
            <a:lvl8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8pPr>
            <a:lvl9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9pPr>
          </a:lstStyle>
          <a:p>
            <a:pPr lvl="0"/>
            <a:r>
              <a:rPr lang="de-DE" dirty="0"/>
              <a:t>Textfeld</a:t>
            </a:r>
          </a:p>
        </p:txBody>
      </p:sp>
      <p:sp>
        <p:nvSpPr>
          <p:cNvPr id="26" name="6">
            <a:extLst>
              <a:ext uri="{FF2B5EF4-FFF2-40B4-BE49-F238E27FC236}">
                <a16:creationId xmlns:a16="http://schemas.microsoft.com/office/drawing/2014/main" id="{317F2F0F-814E-4D87-A2BD-657CC69CDB80}"/>
              </a:ext>
            </a:extLst>
          </p:cNvPr>
          <p:cNvSpPr>
            <a:spLocks noGrp="1"/>
          </p:cNvSpPr>
          <p:nvPr>
            <p:ph type="body" sz="quarter" idx="69" hasCustomPrompt="1"/>
          </p:nvPr>
        </p:nvSpPr>
        <p:spPr>
          <a:xfrm>
            <a:off x="5994000" y="2376000"/>
            <a:ext cx="396000" cy="396000"/>
          </a:xfrm>
          <a:blipFill>
            <a:blip r:embed="rId5"/>
            <a:stretch>
              <a:fillRect/>
            </a:stretch>
          </a:blipFill>
        </p:spPr>
        <p:txBody>
          <a:bodyPr wrap="none" lIns="612000" anchor="ctr" anchorCtr="0"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2pPr>
            <a:lvl3pPr marL="0" indent="0">
              <a:spcAft>
                <a:spcPts val="0"/>
              </a:spcAft>
              <a:buNone/>
              <a:defRPr b="1"/>
            </a:lvl3pPr>
            <a:lvl4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4pPr>
            <a:lvl5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5pPr>
            <a:lvl6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6pPr>
            <a:lvl7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7pPr>
            <a:lvl8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8pPr>
            <a:lvl9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9pPr>
          </a:lstStyle>
          <a:p>
            <a:pPr lvl="0"/>
            <a:r>
              <a:rPr lang="de-DE" dirty="0"/>
              <a:t>Textfeld</a:t>
            </a:r>
          </a:p>
        </p:txBody>
      </p:sp>
      <p:sp>
        <p:nvSpPr>
          <p:cNvPr id="25" name="5">
            <a:extLst>
              <a:ext uri="{FF2B5EF4-FFF2-40B4-BE49-F238E27FC236}">
                <a16:creationId xmlns:a16="http://schemas.microsoft.com/office/drawing/2014/main" id="{DCF315A7-9EA8-4751-B3CB-BBA4D49A9392}"/>
              </a:ext>
            </a:extLst>
          </p:cNvPr>
          <p:cNvSpPr>
            <a:spLocks noGrp="1"/>
          </p:cNvSpPr>
          <p:nvPr>
            <p:ph type="body" sz="quarter" idx="68" hasCustomPrompt="1"/>
          </p:nvPr>
        </p:nvSpPr>
        <p:spPr>
          <a:xfrm>
            <a:off x="5994000" y="1584000"/>
            <a:ext cx="396000" cy="396000"/>
          </a:xfrm>
          <a:blipFill>
            <a:blip r:embed="rId6"/>
            <a:stretch>
              <a:fillRect/>
            </a:stretch>
          </a:blipFill>
        </p:spPr>
        <p:txBody>
          <a:bodyPr wrap="none" lIns="612000" anchor="ctr" anchorCtr="0"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2pPr>
            <a:lvl3pPr marL="0" indent="0">
              <a:spcAft>
                <a:spcPts val="0"/>
              </a:spcAft>
              <a:buNone/>
              <a:defRPr b="1"/>
            </a:lvl3pPr>
            <a:lvl4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4pPr>
            <a:lvl5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5pPr>
            <a:lvl6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6pPr>
            <a:lvl7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7pPr>
            <a:lvl8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8pPr>
            <a:lvl9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9pPr>
          </a:lstStyle>
          <a:p>
            <a:pPr lvl="0"/>
            <a:r>
              <a:rPr lang="de-DE" dirty="0"/>
              <a:t>Textfeld</a:t>
            </a:r>
          </a:p>
        </p:txBody>
      </p:sp>
      <p:sp>
        <p:nvSpPr>
          <p:cNvPr id="24" name="4">
            <a:extLst>
              <a:ext uri="{FF2B5EF4-FFF2-40B4-BE49-F238E27FC236}">
                <a16:creationId xmlns:a16="http://schemas.microsoft.com/office/drawing/2014/main" id="{7DD6260B-B9A9-4E9D-B6FA-10AF78CF7286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1684800" y="4014000"/>
            <a:ext cx="396000" cy="396000"/>
          </a:xfrm>
          <a:blipFill>
            <a:blip r:embed="rId7"/>
            <a:stretch>
              <a:fillRect/>
            </a:stretch>
          </a:blipFill>
        </p:spPr>
        <p:txBody>
          <a:bodyPr wrap="none" lIns="612000" anchor="ctr" anchorCtr="0"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2pPr>
            <a:lvl3pPr marL="0" indent="0">
              <a:spcAft>
                <a:spcPts val="0"/>
              </a:spcAft>
              <a:buNone/>
              <a:defRPr b="1"/>
            </a:lvl3pPr>
            <a:lvl4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4pPr>
            <a:lvl5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5pPr>
            <a:lvl6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6pPr>
            <a:lvl7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7pPr>
            <a:lvl8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8pPr>
            <a:lvl9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9pPr>
          </a:lstStyle>
          <a:p>
            <a:pPr lvl="0"/>
            <a:r>
              <a:rPr lang="de-DE" dirty="0"/>
              <a:t>Textfeld</a:t>
            </a:r>
          </a:p>
        </p:txBody>
      </p:sp>
      <p:sp>
        <p:nvSpPr>
          <p:cNvPr id="23" name="3">
            <a:extLst>
              <a:ext uri="{FF2B5EF4-FFF2-40B4-BE49-F238E27FC236}">
                <a16:creationId xmlns:a16="http://schemas.microsoft.com/office/drawing/2014/main" id="{B18DB08F-17F9-45AC-9EB8-9A181466FD22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1684800" y="3204000"/>
            <a:ext cx="396000" cy="396000"/>
          </a:xfrm>
          <a:blipFill>
            <a:blip r:embed="rId8"/>
            <a:stretch>
              <a:fillRect/>
            </a:stretch>
          </a:blipFill>
        </p:spPr>
        <p:txBody>
          <a:bodyPr wrap="none" lIns="612000" anchor="ctr" anchorCtr="0"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2pPr>
            <a:lvl3pPr marL="0" indent="0">
              <a:spcAft>
                <a:spcPts val="0"/>
              </a:spcAft>
              <a:buNone/>
              <a:defRPr b="1"/>
            </a:lvl3pPr>
            <a:lvl4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4pPr>
            <a:lvl5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5pPr>
            <a:lvl6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6pPr>
            <a:lvl7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7pPr>
            <a:lvl8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8pPr>
            <a:lvl9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9pPr>
          </a:lstStyle>
          <a:p>
            <a:pPr lvl="0"/>
            <a:r>
              <a:rPr lang="de-DE" dirty="0"/>
              <a:t>Textfeld</a:t>
            </a:r>
          </a:p>
        </p:txBody>
      </p:sp>
      <p:sp>
        <p:nvSpPr>
          <p:cNvPr id="21" name="2">
            <a:extLst>
              <a:ext uri="{FF2B5EF4-FFF2-40B4-BE49-F238E27FC236}">
                <a16:creationId xmlns:a16="http://schemas.microsoft.com/office/drawing/2014/main" id="{AF6A1245-E68C-4D89-8D8A-C87CCDCCDEAB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1684800" y="2376000"/>
            <a:ext cx="396000" cy="396000"/>
          </a:xfrm>
          <a:blipFill>
            <a:blip r:embed="rId9"/>
            <a:stretch>
              <a:fillRect/>
            </a:stretch>
          </a:blipFill>
        </p:spPr>
        <p:txBody>
          <a:bodyPr wrap="none" lIns="612000" anchor="ctr" anchorCtr="0"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2pPr>
            <a:lvl3pPr marL="0" indent="0">
              <a:spcAft>
                <a:spcPts val="0"/>
              </a:spcAft>
              <a:buNone/>
              <a:defRPr b="1"/>
            </a:lvl3pPr>
            <a:lvl4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4pPr>
            <a:lvl5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5pPr>
            <a:lvl6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6pPr>
            <a:lvl7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7pPr>
            <a:lvl8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8pPr>
            <a:lvl9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9pPr>
          </a:lstStyle>
          <a:p>
            <a:pPr lvl="0"/>
            <a:r>
              <a:rPr lang="de-DE" dirty="0"/>
              <a:t>Textfeld</a:t>
            </a:r>
          </a:p>
        </p:txBody>
      </p:sp>
      <p:sp>
        <p:nvSpPr>
          <p:cNvPr id="22" name="1">
            <a:extLst>
              <a:ext uri="{FF2B5EF4-FFF2-40B4-BE49-F238E27FC236}">
                <a16:creationId xmlns:a16="http://schemas.microsoft.com/office/drawing/2014/main" id="{505927C1-77D0-4006-88FF-6A3BF6B15629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1684800" y="1584000"/>
            <a:ext cx="396000" cy="396000"/>
          </a:xfrm>
          <a:blipFill>
            <a:blip r:embed="rId10"/>
            <a:stretch>
              <a:fillRect/>
            </a:stretch>
          </a:blipFill>
        </p:spPr>
        <p:txBody>
          <a:bodyPr wrap="none" lIns="612000" anchor="ctr" anchorCtr="0"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2pPr>
            <a:lvl3pPr marL="0" indent="0">
              <a:spcAft>
                <a:spcPts val="0"/>
              </a:spcAft>
              <a:buNone/>
              <a:defRPr b="1"/>
            </a:lvl3pPr>
            <a:lvl4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4pPr>
            <a:lvl5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5pPr>
            <a:lvl6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6pPr>
            <a:lvl7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7pPr>
            <a:lvl8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8pPr>
            <a:lvl9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9pPr>
          </a:lstStyle>
          <a:p>
            <a:pPr lvl="0"/>
            <a:r>
              <a:rPr lang="de-DE" dirty="0"/>
              <a:t>Textfeld</a:t>
            </a:r>
          </a:p>
        </p:txBody>
      </p:sp>
      <p:sp>
        <p:nvSpPr>
          <p:cNvPr id="15" name="7">
            <a:extLst>
              <a:ext uri="{FF2B5EF4-FFF2-40B4-BE49-F238E27FC236}">
                <a16:creationId xmlns:a16="http://schemas.microsoft.com/office/drawing/2014/main" id="{81E36AE1-521D-44F7-9241-D4AB261942FB}"/>
              </a:ext>
            </a:extLst>
          </p:cNvPr>
          <p:cNvSpPr>
            <a:spLocks noGrp="1"/>
          </p:cNvSpPr>
          <p:nvPr>
            <p:ph type="body" sz="quarter" idx="72" hasCustomPrompt="1"/>
          </p:nvPr>
        </p:nvSpPr>
        <p:spPr>
          <a:xfrm>
            <a:off x="5994000" y="4014000"/>
            <a:ext cx="396000" cy="396000"/>
          </a:xfrm>
          <a:blipFill>
            <a:blip r:embed="rId11"/>
            <a:stretch>
              <a:fillRect/>
            </a:stretch>
          </a:blipFill>
        </p:spPr>
        <p:txBody>
          <a:bodyPr wrap="none" lIns="612000" anchor="ctr" anchorCtr="0"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2pPr>
            <a:lvl3pPr marL="0" indent="0">
              <a:spcAft>
                <a:spcPts val="0"/>
              </a:spcAft>
              <a:buNone/>
              <a:defRPr b="1"/>
            </a:lvl3pPr>
            <a:lvl4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4pPr>
            <a:lvl5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5pPr>
            <a:lvl6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6pPr>
            <a:lvl7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7pPr>
            <a:lvl8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8pPr>
            <a:lvl9pPr marL="0" indent="0">
              <a:spcAft>
                <a:spcPts val="0"/>
              </a:spcAft>
              <a:buFont typeface="Arial" panose="020B0604020202020204" pitchFamily="34" charset="0"/>
              <a:buNone/>
              <a:defRPr b="1"/>
            </a:lvl9pPr>
          </a:lstStyle>
          <a:p>
            <a:pPr lvl="0"/>
            <a:r>
              <a:rPr lang="de-DE" dirty="0"/>
              <a:t>Textfeld</a:t>
            </a:r>
          </a:p>
        </p:txBody>
      </p:sp>
      <p:sp>
        <p:nvSpPr>
          <p:cNvPr id="17" name="Inhaltsplatzhalter 7">
            <a:extLst>
              <a:ext uri="{FF2B5EF4-FFF2-40B4-BE49-F238E27FC236}">
                <a16:creationId xmlns:a16="http://schemas.microsoft.com/office/drawing/2014/main" id="{97619A8B-6311-401E-8A11-FDC31EA05FFD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7740000" y="5788800"/>
            <a:ext cx="2160000" cy="532800"/>
          </a:xfrm>
        </p:spPr>
        <p:txBody>
          <a:bodyPr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sz="900" b="0"/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sz="2000" b="0"/>
            </a:lvl2pPr>
            <a:lvl3pPr marL="0" indent="0">
              <a:spcAft>
                <a:spcPts val="0"/>
              </a:spcAft>
              <a:buNone/>
              <a:defRPr sz="2000" b="0"/>
            </a:lvl3pPr>
            <a:lvl4pPr marL="0" indent="0">
              <a:spcAft>
                <a:spcPts val="0"/>
              </a:spcAft>
              <a:buNone/>
              <a:defRPr sz="2000" b="0"/>
            </a:lvl4pPr>
            <a:lvl5pPr marL="0" indent="0">
              <a:spcAft>
                <a:spcPts val="0"/>
              </a:spcAft>
              <a:buFont typeface="Arial" panose="020B0604020202020204" pitchFamily="34" charset="0"/>
              <a:buNone/>
              <a:defRPr sz="2000" b="0"/>
            </a:lvl5pPr>
          </a:lstStyle>
          <a:p>
            <a:pPr lvl="0"/>
            <a:r>
              <a:rPr lang="de-DE" dirty="0"/>
              <a:t> Partnerlogo (bitte nur Bild einfügen)</a:t>
            </a:r>
          </a:p>
        </p:txBody>
      </p:sp>
    </p:spTree>
    <p:extLst>
      <p:ext uri="{BB962C8B-B14F-4D97-AF65-F5344CB8AC3E}">
        <p14:creationId xmlns:p14="http://schemas.microsoft.com/office/powerpoint/2010/main" val="20960022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86">
          <p15:clr>
            <a:srgbClr val="FBAE40"/>
          </p15:clr>
        </p15:guide>
        <p15:guide id="3" orient="horz" pos="3504">
          <p15:clr>
            <a:srgbClr val="FBAE40"/>
          </p15:clr>
        </p15:guide>
        <p15:guide id="4" pos="6804">
          <p15:clr>
            <a:srgbClr val="FBAE40"/>
          </p15:clr>
        </p15:guide>
        <p15:guide id="5" pos="453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 // Text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Hintergrund">
            <a:extLst>
              <a:ext uri="{FF2B5EF4-FFF2-40B4-BE49-F238E27FC236}">
                <a16:creationId xmlns:a16="http://schemas.microsoft.com/office/drawing/2014/main" id="{1AEDBA05-8FE5-4D58-BBB2-8D5E143BBD5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600"/>
            <a:ext cx="11520488" cy="5562000"/>
          </a:xfrm>
          <a:prstGeom prst="rect">
            <a:avLst/>
          </a:prstGeom>
        </p:spPr>
      </p:pic>
      <p:sp>
        <p:nvSpPr>
          <p:cNvPr id="5" name="Fußzeilenplatzhalter">
            <a:extLst>
              <a:ext uri="{FF2B5EF4-FFF2-40B4-BE49-F238E27FC236}">
                <a16:creationId xmlns:a16="http://schemas.microsoft.com/office/drawing/2014/main" id="{E4D80A07-7397-41D7-886D-E57169EF6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Vortragstitel </a:t>
            </a:r>
          </a:p>
        </p:txBody>
      </p:sp>
      <p:sp>
        <p:nvSpPr>
          <p:cNvPr id="4" name="Datumsplatzhalter">
            <a:extLst>
              <a:ext uri="{FF2B5EF4-FFF2-40B4-BE49-F238E27FC236}">
                <a16:creationId xmlns:a16="http://schemas.microsoft.com/office/drawing/2014/main" id="{A3602D6F-082A-4A86-AB75-1D6FC8BD8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9D9FF-E3CF-44E9-B2A7-51F84F54E040}" type="datetime1">
              <a:rPr lang="de-DE" smtClean="0"/>
              <a:t>30.01.26</a:t>
            </a:fld>
            <a:endParaRPr lang="de-DE"/>
          </a:p>
        </p:txBody>
      </p:sp>
      <p:sp>
        <p:nvSpPr>
          <p:cNvPr id="2" name="Titel">
            <a:extLst>
              <a:ext uri="{FF2B5EF4-FFF2-40B4-BE49-F238E27FC236}">
                <a16:creationId xmlns:a16="http://schemas.microsoft.com/office/drawing/2014/main" id="{B14FCFD6-ACCA-4451-A1B4-49AF97EE3A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dirty="0"/>
              <a:t>Headline</a:t>
            </a:r>
          </a:p>
        </p:txBody>
      </p:sp>
      <p:sp>
        <p:nvSpPr>
          <p:cNvPr id="8" name="Textplatzhalter">
            <a:extLst>
              <a:ext uri="{FF2B5EF4-FFF2-40B4-BE49-F238E27FC236}">
                <a16:creationId xmlns:a16="http://schemas.microsoft.com/office/drawing/2014/main" id="{07D577E7-CB51-412E-A7D4-B7F98E1BA44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20595" y="2322513"/>
            <a:ext cx="4822955" cy="3240087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dirty="0"/>
              <a:t>Erste Ebene Text // für Anlauftext und Aufzählung &gt;&gt; Menü &gt; Start &gt; Absatz &gt; Listenebene erhöhen 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  <a:p>
            <a:pPr lvl="5"/>
            <a:r>
              <a:rPr lang="de-DE" dirty="0"/>
              <a:t>Sechste Ebene</a:t>
            </a:r>
          </a:p>
          <a:p>
            <a:pPr lvl="6"/>
            <a:r>
              <a:rPr lang="de-DE" dirty="0"/>
              <a:t>Siebte Ebene</a:t>
            </a:r>
          </a:p>
          <a:p>
            <a:pPr lvl="7"/>
            <a:r>
              <a:rPr lang="de-DE" dirty="0"/>
              <a:t>Achte Ebene</a:t>
            </a:r>
          </a:p>
          <a:p>
            <a:pPr lvl="8"/>
            <a:r>
              <a:rPr lang="de-DE" dirty="0"/>
              <a:t>Neunte Ebene</a:t>
            </a:r>
          </a:p>
        </p:txBody>
      </p:sp>
      <p:sp>
        <p:nvSpPr>
          <p:cNvPr id="11" name="Textplatzhalter">
            <a:extLst>
              <a:ext uri="{FF2B5EF4-FFF2-40B4-BE49-F238E27FC236}">
                <a16:creationId xmlns:a16="http://schemas.microsoft.com/office/drawing/2014/main" id="{26CCE2FC-EC76-4717-85D3-F2BB2B5B692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76938" y="2322513"/>
            <a:ext cx="4822955" cy="3240087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dirty="0"/>
              <a:t>Erste Ebene Text // für Anlauftext und Aufzählung &gt;&gt; Menü &gt; Start &gt; Absatz &gt; Listenebene erhöhen 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  <a:p>
            <a:pPr lvl="5"/>
            <a:r>
              <a:rPr lang="de-DE" dirty="0"/>
              <a:t>Sechste Ebene</a:t>
            </a:r>
          </a:p>
          <a:p>
            <a:pPr lvl="6"/>
            <a:r>
              <a:rPr lang="de-DE" dirty="0"/>
              <a:t>Siebte Ebene</a:t>
            </a:r>
          </a:p>
          <a:p>
            <a:pPr lvl="7"/>
            <a:r>
              <a:rPr lang="de-DE" dirty="0"/>
              <a:t>Achte Ebene</a:t>
            </a:r>
          </a:p>
          <a:p>
            <a:pPr lvl="8"/>
            <a:r>
              <a:rPr lang="de-DE" dirty="0"/>
              <a:t>Neunte Ebene</a:t>
            </a:r>
          </a:p>
        </p:txBody>
      </p:sp>
      <p:sp>
        <p:nvSpPr>
          <p:cNvPr id="12" name="Inhaltsplatzhalter 7">
            <a:extLst>
              <a:ext uri="{FF2B5EF4-FFF2-40B4-BE49-F238E27FC236}">
                <a16:creationId xmlns:a16="http://schemas.microsoft.com/office/drawing/2014/main" id="{66FFC6D7-8374-4E73-AC69-8D3A20E50D5F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7740000" y="5788800"/>
            <a:ext cx="2160000" cy="532800"/>
          </a:xfrm>
        </p:spPr>
        <p:txBody>
          <a:bodyPr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sz="900" b="0"/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sz="2000" b="0"/>
            </a:lvl2pPr>
            <a:lvl3pPr marL="0" indent="0">
              <a:spcAft>
                <a:spcPts val="0"/>
              </a:spcAft>
              <a:buNone/>
              <a:defRPr sz="2000" b="0"/>
            </a:lvl3pPr>
            <a:lvl4pPr marL="0" indent="0">
              <a:spcAft>
                <a:spcPts val="0"/>
              </a:spcAft>
              <a:buNone/>
              <a:defRPr sz="2000" b="0"/>
            </a:lvl4pPr>
            <a:lvl5pPr marL="0" indent="0">
              <a:spcAft>
                <a:spcPts val="0"/>
              </a:spcAft>
              <a:buFont typeface="Arial" panose="020B0604020202020204" pitchFamily="34" charset="0"/>
              <a:buNone/>
              <a:defRPr sz="2000" b="0"/>
            </a:lvl5pPr>
          </a:lstStyle>
          <a:p>
            <a:pPr lvl="0"/>
            <a:r>
              <a:rPr lang="de-DE" dirty="0"/>
              <a:t> Partnerlogo (bitte nur Bild einfügen)</a:t>
            </a:r>
          </a:p>
        </p:txBody>
      </p:sp>
    </p:spTree>
    <p:extLst>
      <p:ext uri="{BB962C8B-B14F-4D97-AF65-F5344CB8AC3E}">
        <p14:creationId xmlns:p14="http://schemas.microsoft.com/office/powerpoint/2010/main" val="2179648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86">
          <p15:clr>
            <a:srgbClr val="FBAE40"/>
          </p15:clr>
        </p15:guide>
        <p15:guide id="2" orient="horz" pos="1463">
          <p15:clr>
            <a:srgbClr val="FBAE40"/>
          </p15:clr>
        </p15:guide>
        <p15:guide id="3" orient="horz" pos="3504">
          <p15:clr>
            <a:srgbClr val="FBAE40"/>
          </p15:clr>
        </p15:guide>
        <p15:guide id="4" pos="6804">
          <p15:clr>
            <a:srgbClr val="FBAE40"/>
          </p15:clr>
        </p15:guide>
        <p15:guide id="5" pos="453">
          <p15:clr>
            <a:srgbClr val="FBAE40"/>
          </p15:clr>
        </p15:guide>
        <p15:guide id="6" pos="3492" userDrawn="1">
          <p15:clr>
            <a:srgbClr val="FBAE40"/>
          </p15:clr>
        </p15:guide>
        <p15:guide id="7" pos="3765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 // Text + Text (dunke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Hintergrund">
            <a:extLst>
              <a:ext uri="{FF2B5EF4-FFF2-40B4-BE49-F238E27FC236}">
                <a16:creationId xmlns:a16="http://schemas.microsoft.com/office/drawing/2014/main" id="{4FF1C56C-3409-4FF4-B2F6-C50632BDD99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600"/>
            <a:ext cx="11520488" cy="5562000"/>
          </a:xfrm>
          <a:prstGeom prst="rect">
            <a:avLst/>
          </a:prstGeom>
        </p:spPr>
      </p:pic>
      <p:sp>
        <p:nvSpPr>
          <p:cNvPr id="5" name="Fußzeilenplatzhalter">
            <a:extLst>
              <a:ext uri="{FF2B5EF4-FFF2-40B4-BE49-F238E27FC236}">
                <a16:creationId xmlns:a16="http://schemas.microsoft.com/office/drawing/2014/main" id="{E4D80A07-7397-41D7-886D-E57169EF6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Vortragstitel </a:t>
            </a:r>
          </a:p>
        </p:txBody>
      </p:sp>
      <p:sp>
        <p:nvSpPr>
          <p:cNvPr id="4" name="Datumsplatzhalter">
            <a:extLst>
              <a:ext uri="{FF2B5EF4-FFF2-40B4-BE49-F238E27FC236}">
                <a16:creationId xmlns:a16="http://schemas.microsoft.com/office/drawing/2014/main" id="{A3602D6F-082A-4A86-AB75-1D6FC8BD8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E9ADF-8D79-4CB1-B833-7ACFA135094F}" type="datetime1">
              <a:rPr lang="de-DE" smtClean="0"/>
              <a:t>30.01.26</a:t>
            </a:fld>
            <a:endParaRPr lang="de-DE"/>
          </a:p>
        </p:txBody>
      </p:sp>
      <p:sp>
        <p:nvSpPr>
          <p:cNvPr id="2" name="Titel">
            <a:extLst>
              <a:ext uri="{FF2B5EF4-FFF2-40B4-BE49-F238E27FC236}">
                <a16:creationId xmlns:a16="http://schemas.microsoft.com/office/drawing/2014/main" id="{B14FCFD6-ACCA-4451-A1B4-49AF97EE3A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Headline</a:t>
            </a:r>
          </a:p>
        </p:txBody>
      </p:sp>
      <p:sp>
        <p:nvSpPr>
          <p:cNvPr id="8" name="Textplatzhalter">
            <a:extLst>
              <a:ext uri="{FF2B5EF4-FFF2-40B4-BE49-F238E27FC236}">
                <a16:creationId xmlns:a16="http://schemas.microsoft.com/office/drawing/2014/main" id="{07D577E7-CB51-412E-A7D4-B7F98E1BA44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20595" y="2322513"/>
            <a:ext cx="4822955" cy="324008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  <a:lvl6pPr>
              <a:defRPr>
                <a:solidFill>
                  <a:schemeClr val="bg1"/>
                </a:solidFill>
              </a:defRPr>
            </a:lvl6pPr>
            <a:lvl7pPr>
              <a:defRPr>
                <a:solidFill>
                  <a:schemeClr val="bg1"/>
                </a:solidFill>
              </a:defRPr>
            </a:lvl7pPr>
            <a:lvl8pPr>
              <a:defRPr>
                <a:solidFill>
                  <a:schemeClr val="bg1"/>
                </a:solidFill>
              </a:defRPr>
            </a:lvl8pPr>
            <a:lvl9pPr>
              <a:defRPr>
                <a:solidFill>
                  <a:schemeClr val="bg1"/>
                </a:solidFill>
              </a:defRPr>
            </a:lvl9pPr>
          </a:lstStyle>
          <a:p>
            <a:pPr lvl="0"/>
            <a:r>
              <a:rPr lang="de-DE" dirty="0"/>
              <a:t>Erste Ebene Text // für Anlauftext und Aufzählung &gt;&gt; Menü &gt; Start &gt; Absatz &gt; Listenebene erhöhen 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  <a:p>
            <a:pPr lvl="5"/>
            <a:r>
              <a:rPr lang="de-DE" dirty="0"/>
              <a:t>Sechste Ebene</a:t>
            </a:r>
          </a:p>
          <a:p>
            <a:pPr lvl="6"/>
            <a:r>
              <a:rPr lang="de-DE" dirty="0"/>
              <a:t>Siebte Ebene</a:t>
            </a:r>
          </a:p>
          <a:p>
            <a:pPr lvl="7"/>
            <a:r>
              <a:rPr lang="de-DE" dirty="0"/>
              <a:t>Achte Ebene</a:t>
            </a:r>
          </a:p>
          <a:p>
            <a:pPr lvl="8"/>
            <a:r>
              <a:rPr lang="de-DE" dirty="0"/>
              <a:t>Neunte Ebene</a:t>
            </a:r>
          </a:p>
        </p:txBody>
      </p:sp>
      <p:sp>
        <p:nvSpPr>
          <p:cNvPr id="11" name="Textplatzhalter">
            <a:extLst>
              <a:ext uri="{FF2B5EF4-FFF2-40B4-BE49-F238E27FC236}">
                <a16:creationId xmlns:a16="http://schemas.microsoft.com/office/drawing/2014/main" id="{26CCE2FC-EC76-4717-85D3-F2BB2B5B692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76938" y="2322513"/>
            <a:ext cx="4822955" cy="324008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  <a:lvl6pPr>
              <a:defRPr>
                <a:solidFill>
                  <a:schemeClr val="bg1"/>
                </a:solidFill>
              </a:defRPr>
            </a:lvl6pPr>
            <a:lvl7pPr>
              <a:defRPr>
                <a:solidFill>
                  <a:schemeClr val="bg1"/>
                </a:solidFill>
              </a:defRPr>
            </a:lvl7pPr>
            <a:lvl8pPr>
              <a:defRPr>
                <a:solidFill>
                  <a:schemeClr val="bg1"/>
                </a:solidFill>
              </a:defRPr>
            </a:lvl8pPr>
            <a:lvl9pPr>
              <a:defRPr>
                <a:solidFill>
                  <a:schemeClr val="bg1"/>
                </a:solidFill>
              </a:defRPr>
            </a:lvl9pPr>
          </a:lstStyle>
          <a:p>
            <a:pPr lvl="0"/>
            <a:r>
              <a:rPr lang="de-DE" dirty="0"/>
              <a:t>Erste Ebene Text // für Anlauftext und Aufzählung &gt;&gt; Menü &gt; Start &gt; Absatz &gt; Listenebene erhöhen 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  <a:p>
            <a:pPr lvl="5"/>
            <a:r>
              <a:rPr lang="de-DE" dirty="0"/>
              <a:t>Sechste Ebene</a:t>
            </a:r>
          </a:p>
          <a:p>
            <a:pPr lvl="6"/>
            <a:r>
              <a:rPr lang="de-DE" dirty="0"/>
              <a:t>Siebte Ebene</a:t>
            </a:r>
          </a:p>
          <a:p>
            <a:pPr lvl="7"/>
            <a:r>
              <a:rPr lang="de-DE" dirty="0"/>
              <a:t>Achte Ebene</a:t>
            </a:r>
          </a:p>
          <a:p>
            <a:pPr lvl="8"/>
            <a:r>
              <a:rPr lang="de-DE" dirty="0"/>
              <a:t>Neunte Ebene</a:t>
            </a:r>
          </a:p>
        </p:txBody>
      </p:sp>
      <p:sp>
        <p:nvSpPr>
          <p:cNvPr id="12" name="Inhaltsplatzhalter 7">
            <a:extLst>
              <a:ext uri="{FF2B5EF4-FFF2-40B4-BE49-F238E27FC236}">
                <a16:creationId xmlns:a16="http://schemas.microsoft.com/office/drawing/2014/main" id="{E1345376-772A-483A-8591-CD83A71F8837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7740000" y="5788800"/>
            <a:ext cx="2160000" cy="532800"/>
          </a:xfrm>
        </p:spPr>
        <p:txBody>
          <a:bodyPr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sz="900" b="0"/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sz="2000" b="0"/>
            </a:lvl2pPr>
            <a:lvl3pPr marL="0" indent="0">
              <a:spcAft>
                <a:spcPts val="0"/>
              </a:spcAft>
              <a:buNone/>
              <a:defRPr sz="2000" b="0"/>
            </a:lvl3pPr>
            <a:lvl4pPr marL="0" indent="0">
              <a:spcAft>
                <a:spcPts val="0"/>
              </a:spcAft>
              <a:buNone/>
              <a:defRPr sz="2000" b="0"/>
            </a:lvl4pPr>
            <a:lvl5pPr marL="0" indent="0">
              <a:spcAft>
                <a:spcPts val="0"/>
              </a:spcAft>
              <a:buFont typeface="Arial" panose="020B0604020202020204" pitchFamily="34" charset="0"/>
              <a:buNone/>
              <a:defRPr sz="2000" b="0"/>
            </a:lvl5pPr>
          </a:lstStyle>
          <a:p>
            <a:pPr lvl="0"/>
            <a:r>
              <a:rPr lang="de-DE" dirty="0"/>
              <a:t> Partnerlogo (bitte nur Bild einfügen)</a:t>
            </a:r>
          </a:p>
        </p:txBody>
      </p:sp>
    </p:spTree>
    <p:extLst>
      <p:ext uri="{BB962C8B-B14F-4D97-AF65-F5344CB8AC3E}">
        <p14:creationId xmlns:p14="http://schemas.microsoft.com/office/powerpoint/2010/main" val="2372624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86">
          <p15:clr>
            <a:srgbClr val="FBAE40"/>
          </p15:clr>
        </p15:guide>
        <p15:guide id="2" orient="horz" pos="1463">
          <p15:clr>
            <a:srgbClr val="FBAE40"/>
          </p15:clr>
        </p15:guide>
        <p15:guide id="3" orient="horz" pos="3504">
          <p15:clr>
            <a:srgbClr val="FBAE40"/>
          </p15:clr>
        </p15:guide>
        <p15:guide id="4" pos="6804">
          <p15:clr>
            <a:srgbClr val="FBAE40"/>
          </p15:clr>
        </p15:guide>
        <p15:guide id="5" pos="453">
          <p15:clr>
            <a:srgbClr val="FBAE40"/>
          </p15:clr>
        </p15:guide>
        <p15:guide id="6" pos="3492">
          <p15:clr>
            <a:srgbClr val="FBAE40"/>
          </p15:clr>
        </p15:guide>
        <p15:guide id="7" pos="3765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 // 3 Fe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Hintergrund">
            <a:extLst>
              <a:ext uri="{FF2B5EF4-FFF2-40B4-BE49-F238E27FC236}">
                <a16:creationId xmlns:a16="http://schemas.microsoft.com/office/drawing/2014/main" id="{C298BDF7-9A25-421B-8436-AF2EA087973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600"/>
            <a:ext cx="11520488" cy="5562000"/>
          </a:xfrm>
          <a:prstGeom prst="rect">
            <a:avLst/>
          </a:prstGeom>
        </p:spPr>
      </p:pic>
      <p:sp>
        <p:nvSpPr>
          <p:cNvPr id="5" name="Fußzeilenplatzhalter">
            <a:extLst>
              <a:ext uri="{FF2B5EF4-FFF2-40B4-BE49-F238E27FC236}">
                <a16:creationId xmlns:a16="http://schemas.microsoft.com/office/drawing/2014/main" id="{E4D80A07-7397-41D7-886D-E57169EF6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Vortragstitel </a:t>
            </a:r>
          </a:p>
        </p:txBody>
      </p:sp>
      <p:sp>
        <p:nvSpPr>
          <p:cNvPr id="4" name="Datumsplatzhalter">
            <a:extLst>
              <a:ext uri="{FF2B5EF4-FFF2-40B4-BE49-F238E27FC236}">
                <a16:creationId xmlns:a16="http://schemas.microsoft.com/office/drawing/2014/main" id="{A3602D6F-082A-4A86-AB75-1D6FC8BD8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2873A-6733-4B42-833E-F3C58B3A1D58}" type="datetime1">
              <a:rPr lang="de-DE" smtClean="0"/>
              <a:t>30.01.26</a:t>
            </a:fld>
            <a:endParaRPr lang="de-DE"/>
          </a:p>
        </p:txBody>
      </p:sp>
      <p:sp>
        <p:nvSpPr>
          <p:cNvPr id="20" name="Hintergrund">
            <a:extLst>
              <a:ext uri="{FF2B5EF4-FFF2-40B4-BE49-F238E27FC236}">
                <a16:creationId xmlns:a16="http://schemas.microsoft.com/office/drawing/2014/main" id="{649D7468-BA29-404B-963A-2FFA921D4697}"/>
              </a:ext>
            </a:extLst>
          </p:cNvPr>
          <p:cNvSpPr/>
          <p:nvPr userDrawn="1"/>
        </p:nvSpPr>
        <p:spPr>
          <a:xfrm>
            <a:off x="7615351" y="1730650"/>
            <a:ext cx="3186000" cy="518609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rgbClr val="597E96"/>
              </a:solidFill>
            </a:endParaRPr>
          </a:p>
        </p:txBody>
      </p:sp>
      <p:sp>
        <p:nvSpPr>
          <p:cNvPr id="18" name="Hintergrund">
            <a:extLst>
              <a:ext uri="{FF2B5EF4-FFF2-40B4-BE49-F238E27FC236}">
                <a16:creationId xmlns:a16="http://schemas.microsoft.com/office/drawing/2014/main" id="{839EACB1-399C-48A5-A7FE-3F315096C7C8}"/>
              </a:ext>
            </a:extLst>
          </p:cNvPr>
          <p:cNvSpPr/>
          <p:nvPr userDrawn="1"/>
        </p:nvSpPr>
        <p:spPr>
          <a:xfrm>
            <a:off x="4167768" y="1730650"/>
            <a:ext cx="3184953" cy="51860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rgbClr val="597E96"/>
              </a:solidFill>
            </a:endParaRPr>
          </a:p>
        </p:txBody>
      </p:sp>
      <p:sp>
        <p:nvSpPr>
          <p:cNvPr id="12" name="Hintergrund">
            <a:extLst>
              <a:ext uri="{FF2B5EF4-FFF2-40B4-BE49-F238E27FC236}">
                <a16:creationId xmlns:a16="http://schemas.microsoft.com/office/drawing/2014/main" id="{E15D6806-83B2-4D60-AAA4-6D1A5CA79B6C}"/>
              </a:ext>
            </a:extLst>
          </p:cNvPr>
          <p:cNvSpPr/>
          <p:nvPr userDrawn="1"/>
        </p:nvSpPr>
        <p:spPr>
          <a:xfrm>
            <a:off x="720594" y="1734734"/>
            <a:ext cx="3184953" cy="518609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rgbClr val="597E96"/>
              </a:solidFill>
            </a:endParaRPr>
          </a:p>
        </p:txBody>
      </p:sp>
      <p:sp>
        <p:nvSpPr>
          <p:cNvPr id="24" name="Textplatzhalter">
            <a:extLst>
              <a:ext uri="{FF2B5EF4-FFF2-40B4-BE49-F238E27FC236}">
                <a16:creationId xmlns:a16="http://schemas.microsoft.com/office/drawing/2014/main" id="{172F8F9E-0E20-468F-867A-14A0A4878E5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614938" y="2320926"/>
            <a:ext cx="3184952" cy="3240087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dirty="0"/>
              <a:t>Erste Ebene Text // für Anlauftext und Aufzählung &gt;&gt; Menü &gt; Start &gt; Absatz &gt; Listenebene erhöhen 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  <a:p>
            <a:pPr lvl="5"/>
            <a:r>
              <a:rPr lang="de-DE" dirty="0"/>
              <a:t>Sechste Ebene</a:t>
            </a:r>
          </a:p>
          <a:p>
            <a:pPr lvl="6"/>
            <a:r>
              <a:rPr lang="de-DE" dirty="0"/>
              <a:t>Siebte Ebene</a:t>
            </a:r>
          </a:p>
          <a:p>
            <a:pPr lvl="7"/>
            <a:r>
              <a:rPr lang="de-DE" dirty="0"/>
              <a:t>Achte Ebene</a:t>
            </a:r>
          </a:p>
          <a:p>
            <a:pPr lvl="8"/>
            <a:r>
              <a:rPr lang="de-DE" dirty="0"/>
              <a:t>Neunte Ebene</a:t>
            </a:r>
          </a:p>
        </p:txBody>
      </p:sp>
      <p:sp>
        <p:nvSpPr>
          <p:cNvPr id="23" name="Textplatzhalter">
            <a:extLst>
              <a:ext uri="{FF2B5EF4-FFF2-40B4-BE49-F238E27FC236}">
                <a16:creationId xmlns:a16="http://schemas.microsoft.com/office/drawing/2014/main" id="{563F966C-CDDB-491C-881F-5E4A83335E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167767" y="2322000"/>
            <a:ext cx="3184952" cy="3240087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dirty="0"/>
              <a:t>Erste Ebene Text // für Anlauftext und Aufzählung &gt;&gt; Menü &gt; Start &gt; Absatz &gt; Listenebene erhöhen 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  <a:p>
            <a:pPr lvl="5"/>
            <a:r>
              <a:rPr lang="de-DE" dirty="0"/>
              <a:t>Sechste Ebene</a:t>
            </a:r>
          </a:p>
          <a:p>
            <a:pPr lvl="6"/>
            <a:r>
              <a:rPr lang="de-DE" dirty="0"/>
              <a:t>Siebte Ebene</a:t>
            </a:r>
          </a:p>
          <a:p>
            <a:pPr lvl="7"/>
            <a:r>
              <a:rPr lang="de-DE" dirty="0"/>
              <a:t>Achte Ebene</a:t>
            </a:r>
          </a:p>
          <a:p>
            <a:pPr lvl="8"/>
            <a:r>
              <a:rPr lang="de-DE" dirty="0"/>
              <a:t>Neunte Ebene</a:t>
            </a:r>
          </a:p>
        </p:txBody>
      </p:sp>
      <p:sp>
        <p:nvSpPr>
          <p:cNvPr id="22" name="Textplatzhalter">
            <a:extLst>
              <a:ext uri="{FF2B5EF4-FFF2-40B4-BE49-F238E27FC236}">
                <a16:creationId xmlns:a16="http://schemas.microsoft.com/office/drawing/2014/main" id="{DA676A0F-A031-469A-A59B-F280B274FC7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20596" y="2322513"/>
            <a:ext cx="3184952" cy="3240087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dirty="0"/>
              <a:t>Erste Ebene Text // für Anlauftext und Aufzählung &gt;&gt; Menü &gt; Start &gt; Absatz &gt; Listenebene erhöhen 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  <a:p>
            <a:pPr lvl="5"/>
            <a:r>
              <a:rPr lang="de-DE" dirty="0"/>
              <a:t>Sechste Ebene</a:t>
            </a:r>
          </a:p>
          <a:p>
            <a:pPr lvl="6"/>
            <a:r>
              <a:rPr lang="de-DE" dirty="0"/>
              <a:t>Siebte Ebene</a:t>
            </a:r>
          </a:p>
          <a:p>
            <a:pPr lvl="7"/>
            <a:r>
              <a:rPr lang="de-DE" dirty="0"/>
              <a:t>Achte Ebene</a:t>
            </a:r>
          </a:p>
          <a:p>
            <a:pPr lvl="8"/>
            <a:r>
              <a:rPr lang="de-DE" dirty="0"/>
              <a:t>Neunte Ebene</a:t>
            </a:r>
          </a:p>
        </p:txBody>
      </p:sp>
      <p:sp>
        <p:nvSpPr>
          <p:cNvPr id="21" name="Überschrift">
            <a:extLst>
              <a:ext uri="{FF2B5EF4-FFF2-40B4-BE49-F238E27FC236}">
                <a16:creationId xmlns:a16="http://schemas.microsoft.com/office/drawing/2014/main" id="{19814015-3789-48D9-9769-416C615B6B6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615350" y="1730650"/>
            <a:ext cx="3186000" cy="518608"/>
          </a:xfrm>
        </p:spPr>
        <p:txBody>
          <a:bodyPr lIns="108000" anchor="ctr" anchorCtr="0"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2pPr>
            <a:lvl3pPr marL="0" indent="0">
              <a:spcAft>
                <a:spcPts val="0"/>
              </a:spcAft>
              <a:buNone/>
              <a:defRPr b="1">
                <a:solidFill>
                  <a:schemeClr val="bg1"/>
                </a:solidFill>
              </a:defRPr>
            </a:lvl3pPr>
            <a:lvl4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4pPr>
            <a:lvl5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5pPr>
            <a:lvl6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6pPr>
            <a:lvl7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7pPr>
            <a:lvl8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8pPr>
            <a:lvl9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9pPr>
          </a:lstStyle>
          <a:p>
            <a:pPr lvl="0"/>
            <a:r>
              <a:rPr lang="de-DE" dirty="0"/>
              <a:t>Überschrift</a:t>
            </a:r>
          </a:p>
        </p:txBody>
      </p:sp>
      <p:sp>
        <p:nvSpPr>
          <p:cNvPr id="19" name="Überschrift">
            <a:extLst>
              <a:ext uri="{FF2B5EF4-FFF2-40B4-BE49-F238E27FC236}">
                <a16:creationId xmlns:a16="http://schemas.microsoft.com/office/drawing/2014/main" id="{277735B0-8080-44E8-B87A-F17977F7C51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167767" y="1730650"/>
            <a:ext cx="3184953" cy="518608"/>
          </a:xfrm>
        </p:spPr>
        <p:txBody>
          <a:bodyPr lIns="108000" anchor="ctr" anchorCtr="0"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2pPr>
            <a:lvl3pPr marL="0" indent="0">
              <a:spcAft>
                <a:spcPts val="0"/>
              </a:spcAft>
              <a:buNone/>
              <a:defRPr b="1">
                <a:solidFill>
                  <a:schemeClr val="bg1"/>
                </a:solidFill>
              </a:defRPr>
            </a:lvl3pPr>
            <a:lvl4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4pPr>
            <a:lvl5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5pPr>
            <a:lvl6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6pPr>
            <a:lvl7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7pPr>
            <a:lvl8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8pPr>
            <a:lvl9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9pPr>
          </a:lstStyle>
          <a:p>
            <a:pPr lvl="0"/>
            <a:r>
              <a:rPr lang="de-DE" dirty="0"/>
              <a:t>Überschrift</a:t>
            </a:r>
          </a:p>
        </p:txBody>
      </p:sp>
      <p:sp>
        <p:nvSpPr>
          <p:cNvPr id="6" name="Überschrift">
            <a:extLst>
              <a:ext uri="{FF2B5EF4-FFF2-40B4-BE49-F238E27FC236}">
                <a16:creationId xmlns:a16="http://schemas.microsoft.com/office/drawing/2014/main" id="{C508696F-BC18-44A4-B7A9-9E914457C4A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138" y="1734735"/>
            <a:ext cx="3186409" cy="518608"/>
          </a:xfrm>
        </p:spPr>
        <p:txBody>
          <a:bodyPr lIns="108000" anchor="ctr" anchorCtr="0"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2pPr>
            <a:lvl3pPr marL="0" indent="0">
              <a:spcAft>
                <a:spcPts val="0"/>
              </a:spcAft>
              <a:buNone/>
              <a:defRPr b="1">
                <a:solidFill>
                  <a:schemeClr val="bg1"/>
                </a:solidFill>
              </a:defRPr>
            </a:lvl3pPr>
            <a:lvl4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4pPr>
            <a:lvl5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5pPr>
            <a:lvl6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6pPr>
            <a:lvl7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7pPr>
            <a:lvl8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8pPr>
            <a:lvl9pPr marL="0" indent="0">
              <a:spcAft>
                <a:spcPts val="0"/>
              </a:spcAft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9pPr>
          </a:lstStyle>
          <a:p>
            <a:pPr lvl="0"/>
            <a:r>
              <a:rPr lang="de-DE" dirty="0"/>
              <a:t>Überschrift</a:t>
            </a:r>
          </a:p>
        </p:txBody>
      </p:sp>
      <p:sp>
        <p:nvSpPr>
          <p:cNvPr id="2" name="Titel">
            <a:extLst>
              <a:ext uri="{FF2B5EF4-FFF2-40B4-BE49-F238E27FC236}">
                <a16:creationId xmlns:a16="http://schemas.microsoft.com/office/drawing/2014/main" id="{B14FCFD6-ACCA-4451-A1B4-49AF97EE3A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dirty="0"/>
              <a:t>Headline</a:t>
            </a:r>
          </a:p>
        </p:txBody>
      </p:sp>
      <p:sp>
        <p:nvSpPr>
          <p:cNvPr id="17" name="Inhaltsplatzhalter 7">
            <a:extLst>
              <a:ext uri="{FF2B5EF4-FFF2-40B4-BE49-F238E27FC236}">
                <a16:creationId xmlns:a16="http://schemas.microsoft.com/office/drawing/2014/main" id="{26E3E46E-F203-4D7C-8417-7E3869726F94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7740000" y="5788800"/>
            <a:ext cx="2160000" cy="532800"/>
          </a:xfrm>
        </p:spPr>
        <p:txBody>
          <a:bodyPr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sz="900" b="0"/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sz="2000" b="0"/>
            </a:lvl2pPr>
            <a:lvl3pPr marL="0" indent="0">
              <a:spcAft>
                <a:spcPts val="0"/>
              </a:spcAft>
              <a:buNone/>
              <a:defRPr sz="2000" b="0"/>
            </a:lvl3pPr>
            <a:lvl4pPr marL="0" indent="0">
              <a:spcAft>
                <a:spcPts val="0"/>
              </a:spcAft>
              <a:buNone/>
              <a:defRPr sz="2000" b="0"/>
            </a:lvl4pPr>
            <a:lvl5pPr marL="0" indent="0">
              <a:spcAft>
                <a:spcPts val="0"/>
              </a:spcAft>
              <a:buFont typeface="Arial" panose="020B0604020202020204" pitchFamily="34" charset="0"/>
              <a:buNone/>
              <a:defRPr sz="2000" b="0"/>
            </a:lvl5pPr>
          </a:lstStyle>
          <a:p>
            <a:pPr lvl="0"/>
            <a:r>
              <a:rPr lang="de-DE" dirty="0"/>
              <a:t> Partnerlogo (bitte nur Bild einfügen)</a:t>
            </a:r>
          </a:p>
        </p:txBody>
      </p:sp>
    </p:spTree>
    <p:extLst>
      <p:ext uri="{BB962C8B-B14F-4D97-AF65-F5344CB8AC3E}">
        <p14:creationId xmlns:p14="http://schemas.microsoft.com/office/powerpoint/2010/main" val="46367964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86">
          <p15:clr>
            <a:srgbClr val="FBAE40"/>
          </p15:clr>
        </p15:guide>
        <p15:guide id="3" orient="horz" pos="3504">
          <p15:clr>
            <a:srgbClr val="FBAE40"/>
          </p15:clr>
        </p15:guide>
        <p15:guide id="4" pos="6804">
          <p15:clr>
            <a:srgbClr val="FBAE40"/>
          </p15:clr>
        </p15:guide>
        <p15:guide id="5" pos="453">
          <p15:clr>
            <a:srgbClr val="FBAE40"/>
          </p15:clr>
        </p15:guide>
        <p15:guide id="6" orient="horz" pos="1092" userDrawn="1">
          <p15:clr>
            <a:srgbClr val="FBAE40"/>
          </p15:clr>
        </p15:guide>
        <p15:guide id="7" orient="horz" pos="1463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 //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ußzeilenplatzhalter">
            <a:extLst>
              <a:ext uri="{FF2B5EF4-FFF2-40B4-BE49-F238E27FC236}">
                <a16:creationId xmlns:a16="http://schemas.microsoft.com/office/drawing/2014/main" id="{E4D80A07-7397-41D7-886D-E57169EF6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Vortragstitel </a:t>
            </a:r>
          </a:p>
        </p:txBody>
      </p:sp>
      <p:sp>
        <p:nvSpPr>
          <p:cNvPr id="4" name="Datumsplatzhalter">
            <a:extLst>
              <a:ext uri="{FF2B5EF4-FFF2-40B4-BE49-F238E27FC236}">
                <a16:creationId xmlns:a16="http://schemas.microsoft.com/office/drawing/2014/main" id="{A3602D6F-082A-4A86-AB75-1D6FC8BD8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9B6B4-19A0-47E0-ACC7-E78EAC90A558}" type="datetime1">
              <a:rPr lang="de-DE" smtClean="0"/>
              <a:t>30.01.26</a:t>
            </a:fld>
            <a:endParaRPr lang="de-DE"/>
          </a:p>
        </p:txBody>
      </p:sp>
      <p:sp>
        <p:nvSpPr>
          <p:cNvPr id="6" name="Bildplatzhalter">
            <a:extLst>
              <a:ext uri="{FF2B5EF4-FFF2-40B4-BE49-F238E27FC236}">
                <a16:creationId xmlns:a16="http://schemas.microsoft.com/office/drawing/2014/main" id="{F3C1AFE1-0041-405B-B7DE-2289DC9AA39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11520487" cy="5561013"/>
          </a:xfrm>
          <a:noFill/>
        </p:spPr>
        <p:txBody>
          <a:bodyPr/>
          <a:lstStyle>
            <a:lvl1pPr algn="ctr">
              <a:defRPr/>
            </a:lvl1pPr>
          </a:lstStyle>
          <a:p>
            <a:br>
              <a:rPr lang="de-DE" dirty="0"/>
            </a:br>
            <a:br>
              <a:rPr lang="de-DE" dirty="0"/>
            </a:br>
            <a:br>
              <a:rPr lang="de-DE" dirty="0"/>
            </a:br>
            <a:br>
              <a:rPr lang="de-DE" dirty="0"/>
            </a:b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/>
              <a:t>Bild einfügen</a:t>
            </a:r>
          </a:p>
        </p:txBody>
      </p:sp>
      <p:sp>
        <p:nvSpPr>
          <p:cNvPr id="2" name="Titel">
            <a:extLst>
              <a:ext uri="{FF2B5EF4-FFF2-40B4-BE49-F238E27FC236}">
                <a16:creationId xmlns:a16="http://schemas.microsoft.com/office/drawing/2014/main" id="{B14FCFD6-ACCA-4451-A1B4-49AF97EE3A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dirty="0"/>
              <a:t>Headline</a:t>
            </a:r>
          </a:p>
        </p:txBody>
      </p:sp>
      <p:sp>
        <p:nvSpPr>
          <p:cNvPr id="8" name="Inhaltsplatzhalter 7">
            <a:extLst>
              <a:ext uri="{FF2B5EF4-FFF2-40B4-BE49-F238E27FC236}">
                <a16:creationId xmlns:a16="http://schemas.microsoft.com/office/drawing/2014/main" id="{2FA308F1-ECB7-4959-B42C-CF18521E7B3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7740000" y="5788800"/>
            <a:ext cx="2160000" cy="532800"/>
          </a:xfrm>
        </p:spPr>
        <p:txBody>
          <a:bodyPr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sz="900" b="0"/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sz="2000" b="0"/>
            </a:lvl2pPr>
            <a:lvl3pPr marL="0" indent="0">
              <a:spcAft>
                <a:spcPts val="0"/>
              </a:spcAft>
              <a:buNone/>
              <a:defRPr sz="2000" b="0"/>
            </a:lvl3pPr>
            <a:lvl4pPr marL="0" indent="0">
              <a:spcAft>
                <a:spcPts val="0"/>
              </a:spcAft>
              <a:buNone/>
              <a:defRPr sz="2000" b="0"/>
            </a:lvl4pPr>
            <a:lvl5pPr marL="0" indent="0">
              <a:spcAft>
                <a:spcPts val="0"/>
              </a:spcAft>
              <a:buFont typeface="Arial" panose="020B0604020202020204" pitchFamily="34" charset="0"/>
              <a:buNone/>
              <a:defRPr sz="2000" b="0"/>
            </a:lvl5pPr>
          </a:lstStyle>
          <a:p>
            <a:pPr lvl="0"/>
            <a:r>
              <a:rPr lang="de-DE" dirty="0"/>
              <a:t> Partnerlogo (bitte nur Bild einfügen)</a:t>
            </a:r>
          </a:p>
        </p:txBody>
      </p:sp>
    </p:spTree>
    <p:extLst>
      <p:ext uri="{BB962C8B-B14F-4D97-AF65-F5344CB8AC3E}">
        <p14:creationId xmlns:p14="http://schemas.microsoft.com/office/powerpoint/2010/main" val="28444145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86">
          <p15:clr>
            <a:srgbClr val="FBAE40"/>
          </p15:clr>
        </p15:guide>
        <p15:guide id="3" orient="horz" pos="3504">
          <p15:clr>
            <a:srgbClr val="FBAE40"/>
          </p15:clr>
        </p15:guide>
        <p15:guide id="4" pos="6804">
          <p15:clr>
            <a:srgbClr val="FBAE40"/>
          </p15:clr>
        </p15:guide>
        <p15:guide id="5" pos="453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 // Bild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Hintergrund">
            <a:extLst>
              <a:ext uri="{FF2B5EF4-FFF2-40B4-BE49-F238E27FC236}">
                <a16:creationId xmlns:a16="http://schemas.microsoft.com/office/drawing/2014/main" id="{EECC9279-73BD-40F4-8BAE-61356778949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600"/>
            <a:ext cx="11520488" cy="5562000"/>
          </a:xfrm>
          <a:prstGeom prst="rect">
            <a:avLst/>
          </a:prstGeom>
        </p:spPr>
      </p:pic>
      <p:sp>
        <p:nvSpPr>
          <p:cNvPr id="5" name="Fußzeilenplatzhalter">
            <a:extLst>
              <a:ext uri="{FF2B5EF4-FFF2-40B4-BE49-F238E27FC236}">
                <a16:creationId xmlns:a16="http://schemas.microsoft.com/office/drawing/2014/main" id="{E4D80A07-7397-41D7-886D-E57169EF6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Vortragstitel </a:t>
            </a:r>
          </a:p>
        </p:txBody>
      </p:sp>
      <p:sp>
        <p:nvSpPr>
          <p:cNvPr id="4" name="Datumsplatzhalter">
            <a:extLst>
              <a:ext uri="{FF2B5EF4-FFF2-40B4-BE49-F238E27FC236}">
                <a16:creationId xmlns:a16="http://schemas.microsoft.com/office/drawing/2014/main" id="{A3602D6F-082A-4A86-AB75-1D6FC8BD8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C25F9-7E67-4442-B600-399A525C92D9}" type="datetime1">
              <a:rPr lang="de-DE" smtClean="0"/>
              <a:t>30.01.26</a:t>
            </a:fld>
            <a:endParaRPr lang="de-DE"/>
          </a:p>
        </p:txBody>
      </p:sp>
      <p:sp>
        <p:nvSpPr>
          <p:cNvPr id="26" name="Quellenangabe">
            <a:extLst>
              <a:ext uri="{FF2B5EF4-FFF2-40B4-BE49-F238E27FC236}">
                <a16:creationId xmlns:a16="http://schemas.microsoft.com/office/drawing/2014/main" id="{1435BEEA-3C5F-4F5D-B082-B343111C6AA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977351" y="5381013"/>
            <a:ext cx="4823999" cy="180000"/>
          </a:xfrm>
        </p:spPr>
        <p:txBody>
          <a:bodyPr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sz="1000" b="1"/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sz="1000" b="1"/>
            </a:lvl2pPr>
            <a:lvl3pPr marL="0" indent="0">
              <a:spcAft>
                <a:spcPts val="0"/>
              </a:spcAft>
              <a:buNone/>
              <a:defRPr sz="1000" b="1"/>
            </a:lvl3pPr>
            <a:lvl4pPr marL="0" indent="0">
              <a:spcAft>
                <a:spcPts val="0"/>
              </a:spcAft>
              <a:buFont typeface="Arial" panose="020B0604020202020204" pitchFamily="34" charset="0"/>
              <a:buNone/>
              <a:defRPr sz="1000" b="1"/>
            </a:lvl4pPr>
            <a:lvl5pPr marL="0" indent="0">
              <a:spcAft>
                <a:spcPts val="0"/>
              </a:spcAft>
              <a:buFont typeface="Arial" panose="020B0604020202020204" pitchFamily="34" charset="0"/>
              <a:buNone/>
              <a:defRPr sz="1000" b="1"/>
            </a:lvl5pPr>
            <a:lvl6pPr marL="0" indent="0">
              <a:spcAft>
                <a:spcPts val="0"/>
              </a:spcAft>
              <a:buFont typeface="Arial" panose="020B0604020202020204" pitchFamily="34" charset="0"/>
              <a:buNone/>
              <a:defRPr sz="1000" b="1"/>
            </a:lvl6pPr>
            <a:lvl7pPr marL="0" indent="0">
              <a:spcAft>
                <a:spcPts val="0"/>
              </a:spcAft>
              <a:buFont typeface="Arial" panose="020B0604020202020204" pitchFamily="34" charset="0"/>
              <a:buNone/>
              <a:defRPr sz="1000" b="1"/>
            </a:lvl7pPr>
            <a:lvl8pPr marL="0" indent="0">
              <a:spcAft>
                <a:spcPts val="0"/>
              </a:spcAft>
              <a:buFont typeface="Arial" panose="020B0604020202020204" pitchFamily="34" charset="0"/>
              <a:buNone/>
              <a:defRPr sz="1000" b="1"/>
            </a:lvl8pPr>
            <a:lvl9pPr marL="0" indent="0">
              <a:spcAft>
                <a:spcPts val="0"/>
              </a:spcAft>
              <a:buFont typeface="Arial" panose="020B0604020202020204" pitchFamily="34" charset="0"/>
              <a:buNone/>
              <a:defRPr sz="1000" b="1"/>
            </a:lvl9pPr>
          </a:lstStyle>
          <a:p>
            <a:pPr lvl="0"/>
            <a:r>
              <a:rPr lang="de-DE" dirty="0"/>
              <a:t>Quellenangabe</a:t>
            </a:r>
          </a:p>
        </p:txBody>
      </p:sp>
      <p:sp>
        <p:nvSpPr>
          <p:cNvPr id="10" name="Quellenangabe">
            <a:extLst>
              <a:ext uri="{FF2B5EF4-FFF2-40B4-BE49-F238E27FC236}">
                <a16:creationId xmlns:a16="http://schemas.microsoft.com/office/drawing/2014/main" id="{AFF8CDFE-FF3C-43D7-8576-ADBF5BAE55E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19137" y="5381013"/>
            <a:ext cx="4827588" cy="180000"/>
          </a:xfrm>
        </p:spPr>
        <p:txBody>
          <a:bodyPr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sz="1000" b="1"/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sz="1000" b="1"/>
            </a:lvl2pPr>
            <a:lvl3pPr marL="0" indent="0">
              <a:spcAft>
                <a:spcPts val="0"/>
              </a:spcAft>
              <a:buNone/>
              <a:defRPr sz="1000" b="1"/>
            </a:lvl3pPr>
            <a:lvl4pPr marL="0" indent="0">
              <a:spcAft>
                <a:spcPts val="0"/>
              </a:spcAft>
              <a:buFont typeface="Arial" panose="020B0604020202020204" pitchFamily="34" charset="0"/>
              <a:buNone/>
              <a:defRPr sz="1000" b="1"/>
            </a:lvl4pPr>
            <a:lvl5pPr marL="0" indent="0">
              <a:spcAft>
                <a:spcPts val="0"/>
              </a:spcAft>
              <a:buFont typeface="Arial" panose="020B0604020202020204" pitchFamily="34" charset="0"/>
              <a:buNone/>
              <a:defRPr sz="1000" b="1"/>
            </a:lvl5pPr>
            <a:lvl6pPr marL="0" indent="0">
              <a:spcAft>
                <a:spcPts val="0"/>
              </a:spcAft>
              <a:buFont typeface="Arial" panose="020B0604020202020204" pitchFamily="34" charset="0"/>
              <a:buNone/>
              <a:defRPr sz="1000" b="1"/>
            </a:lvl6pPr>
            <a:lvl7pPr marL="0" indent="0">
              <a:spcAft>
                <a:spcPts val="0"/>
              </a:spcAft>
              <a:buFont typeface="Arial" panose="020B0604020202020204" pitchFamily="34" charset="0"/>
              <a:buNone/>
              <a:defRPr sz="1000" b="1"/>
            </a:lvl7pPr>
            <a:lvl8pPr marL="0" indent="0">
              <a:spcAft>
                <a:spcPts val="0"/>
              </a:spcAft>
              <a:buFont typeface="Arial" panose="020B0604020202020204" pitchFamily="34" charset="0"/>
              <a:buNone/>
              <a:defRPr sz="1000" b="1"/>
            </a:lvl8pPr>
            <a:lvl9pPr marL="0" indent="0">
              <a:spcAft>
                <a:spcPts val="0"/>
              </a:spcAft>
              <a:buFont typeface="Arial" panose="020B0604020202020204" pitchFamily="34" charset="0"/>
              <a:buNone/>
              <a:defRPr sz="1000" b="1"/>
            </a:lvl9pPr>
          </a:lstStyle>
          <a:p>
            <a:pPr lvl="0"/>
            <a:r>
              <a:rPr lang="de-DE" dirty="0"/>
              <a:t>Quellenangabe</a:t>
            </a:r>
          </a:p>
        </p:txBody>
      </p:sp>
      <p:sp>
        <p:nvSpPr>
          <p:cNvPr id="17" name="Bildplatzhalter">
            <a:extLst>
              <a:ext uri="{FF2B5EF4-FFF2-40B4-BE49-F238E27FC236}">
                <a16:creationId xmlns:a16="http://schemas.microsoft.com/office/drawing/2014/main" id="{49E79925-39A9-4AB6-80A2-84988CE5038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977350" y="1733550"/>
            <a:ext cx="4824000" cy="3240000"/>
          </a:xfrm>
        </p:spPr>
        <p:txBody>
          <a:bodyPr/>
          <a:lstStyle>
            <a:lvl1pPr algn="ctr">
              <a:defRPr/>
            </a:lvl1pPr>
          </a:lstStyle>
          <a:p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/>
              <a:t>Bild einfügen</a:t>
            </a:r>
          </a:p>
        </p:txBody>
      </p:sp>
      <p:sp>
        <p:nvSpPr>
          <p:cNvPr id="8" name="Bildplatzhalter">
            <a:extLst>
              <a:ext uri="{FF2B5EF4-FFF2-40B4-BE49-F238E27FC236}">
                <a16:creationId xmlns:a16="http://schemas.microsoft.com/office/drawing/2014/main" id="{5AA28927-494F-41AB-80C0-DD7AFA917759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20595" y="1733550"/>
            <a:ext cx="4824000" cy="3240000"/>
          </a:xfrm>
        </p:spPr>
        <p:txBody>
          <a:bodyPr/>
          <a:lstStyle>
            <a:lvl1pPr algn="ctr">
              <a:defRPr/>
            </a:lvl1pPr>
          </a:lstStyle>
          <a:p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/>
              <a:t>Bild einfügen</a:t>
            </a:r>
          </a:p>
        </p:txBody>
      </p:sp>
      <p:sp>
        <p:nvSpPr>
          <p:cNvPr id="2" name="Titel">
            <a:extLst>
              <a:ext uri="{FF2B5EF4-FFF2-40B4-BE49-F238E27FC236}">
                <a16:creationId xmlns:a16="http://schemas.microsoft.com/office/drawing/2014/main" id="{B14FCFD6-ACCA-4451-A1B4-49AF97EE3A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dirty="0"/>
              <a:t>Headline</a:t>
            </a:r>
          </a:p>
        </p:txBody>
      </p:sp>
      <p:sp>
        <p:nvSpPr>
          <p:cNvPr id="13" name="Inhaltsplatzhalter 7">
            <a:extLst>
              <a:ext uri="{FF2B5EF4-FFF2-40B4-BE49-F238E27FC236}">
                <a16:creationId xmlns:a16="http://schemas.microsoft.com/office/drawing/2014/main" id="{FFD29E63-25E1-4EB9-8234-48447CD1D5DB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7740000" y="5788800"/>
            <a:ext cx="2160000" cy="532800"/>
          </a:xfrm>
        </p:spPr>
        <p:txBody>
          <a:bodyPr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sz="900" b="0"/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sz="2000" b="0"/>
            </a:lvl2pPr>
            <a:lvl3pPr marL="0" indent="0">
              <a:spcAft>
                <a:spcPts val="0"/>
              </a:spcAft>
              <a:buNone/>
              <a:defRPr sz="2000" b="0"/>
            </a:lvl3pPr>
            <a:lvl4pPr marL="0" indent="0">
              <a:spcAft>
                <a:spcPts val="0"/>
              </a:spcAft>
              <a:buNone/>
              <a:defRPr sz="2000" b="0"/>
            </a:lvl4pPr>
            <a:lvl5pPr marL="0" indent="0">
              <a:spcAft>
                <a:spcPts val="0"/>
              </a:spcAft>
              <a:buFont typeface="Arial" panose="020B0604020202020204" pitchFamily="34" charset="0"/>
              <a:buNone/>
              <a:defRPr sz="2000" b="0"/>
            </a:lvl5pPr>
          </a:lstStyle>
          <a:p>
            <a:pPr lvl="0"/>
            <a:r>
              <a:rPr lang="de-DE" dirty="0"/>
              <a:t> Partnerlogo (bitte nur Bild einfügen)</a:t>
            </a:r>
          </a:p>
        </p:txBody>
      </p:sp>
    </p:spTree>
    <p:extLst>
      <p:ext uri="{BB962C8B-B14F-4D97-AF65-F5344CB8AC3E}">
        <p14:creationId xmlns:p14="http://schemas.microsoft.com/office/powerpoint/2010/main" val="4259486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86">
          <p15:clr>
            <a:srgbClr val="FBAE40"/>
          </p15:clr>
        </p15:guide>
        <p15:guide id="3" orient="horz" pos="3503" userDrawn="1">
          <p15:clr>
            <a:srgbClr val="FBAE40"/>
          </p15:clr>
        </p15:guide>
        <p15:guide id="4" pos="6804">
          <p15:clr>
            <a:srgbClr val="FBAE40"/>
          </p15:clr>
        </p15:guide>
        <p15:guide id="5" pos="453">
          <p15:clr>
            <a:srgbClr val="FBAE40"/>
          </p15:clr>
        </p15:guide>
        <p15:guide id="6" orient="horz" pos="1092">
          <p15:clr>
            <a:srgbClr val="FBAE40"/>
          </p15:clr>
        </p15:guide>
        <p15:guide id="7" pos="3494" userDrawn="1">
          <p15:clr>
            <a:srgbClr val="FBAE40"/>
          </p15:clr>
        </p15:guide>
        <p15:guide id="8" pos="3765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 // Text +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Hintergrund">
            <a:extLst>
              <a:ext uri="{FF2B5EF4-FFF2-40B4-BE49-F238E27FC236}">
                <a16:creationId xmlns:a16="http://schemas.microsoft.com/office/drawing/2014/main" id="{A94639F7-285C-4DC0-8F0A-885499E64A7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600"/>
            <a:ext cx="11520488" cy="5562000"/>
          </a:xfrm>
          <a:prstGeom prst="rect">
            <a:avLst/>
          </a:prstGeom>
        </p:spPr>
      </p:pic>
      <p:sp>
        <p:nvSpPr>
          <p:cNvPr id="5" name="Fußzeilenplatzhalter">
            <a:extLst>
              <a:ext uri="{FF2B5EF4-FFF2-40B4-BE49-F238E27FC236}">
                <a16:creationId xmlns:a16="http://schemas.microsoft.com/office/drawing/2014/main" id="{E4D80A07-7397-41D7-886D-E57169EF6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Vortragstitel </a:t>
            </a:r>
          </a:p>
        </p:txBody>
      </p:sp>
      <p:sp>
        <p:nvSpPr>
          <p:cNvPr id="4" name="Datumsplatzhalter">
            <a:extLst>
              <a:ext uri="{FF2B5EF4-FFF2-40B4-BE49-F238E27FC236}">
                <a16:creationId xmlns:a16="http://schemas.microsoft.com/office/drawing/2014/main" id="{A3602D6F-082A-4A86-AB75-1D6FC8BD8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D5F76-44A7-44B5-B144-0679D025A94B}" type="datetime1">
              <a:rPr lang="de-DE" smtClean="0"/>
              <a:t>30.01.26</a:t>
            </a:fld>
            <a:endParaRPr lang="de-DE"/>
          </a:p>
        </p:txBody>
      </p:sp>
      <p:sp>
        <p:nvSpPr>
          <p:cNvPr id="10" name="Quellenangabe">
            <a:extLst>
              <a:ext uri="{FF2B5EF4-FFF2-40B4-BE49-F238E27FC236}">
                <a16:creationId xmlns:a16="http://schemas.microsoft.com/office/drawing/2014/main" id="{AFF8CDFE-FF3C-43D7-8576-ADBF5BAE55E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19137" y="5381013"/>
            <a:ext cx="4827588" cy="180000"/>
          </a:xfrm>
        </p:spPr>
        <p:txBody>
          <a:bodyPr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sz="1000" b="1"/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sz="1000" b="1"/>
            </a:lvl2pPr>
            <a:lvl3pPr marL="0" indent="0">
              <a:spcAft>
                <a:spcPts val="0"/>
              </a:spcAft>
              <a:buNone/>
              <a:defRPr sz="1000" b="1"/>
            </a:lvl3pPr>
            <a:lvl4pPr marL="0" indent="0">
              <a:spcAft>
                <a:spcPts val="0"/>
              </a:spcAft>
              <a:buFont typeface="Arial" panose="020B0604020202020204" pitchFamily="34" charset="0"/>
              <a:buNone/>
              <a:defRPr sz="1000" b="1"/>
            </a:lvl4pPr>
            <a:lvl5pPr marL="0" indent="0">
              <a:spcAft>
                <a:spcPts val="0"/>
              </a:spcAft>
              <a:buFont typeface="Arial" panose="020B0604020202020204" pitchFamily="34" charset="0"/>
              <a:buNone/>
              <a:defRPr sz="1000" b="1"/>
            </a:lvl5pPr>
            <a:lvl6pPr marL="0" indent="0">
              <a:spcAft>
                <a:spcPts val="0"/>
              </a:spcAft>
              <a:buFont typeface="Arial" panose="020B0604020202020204" pitchFamily="34" charset="0"/>
              <a:buNone/>
              <a:defRPr sz="1000" b="1"/>
            </a:lvl6pPr>
            <a:lvl7pPr marL="0" indent="0">
              <a:spcAft>
                <a:spcPts val="0"/>
              </a:spcAft>
              <a:buFont typeface="Arial" panose="020B0604020202020204" pitchFamily="34" charset="0"/>
              <a:buNone/>
              <a:defRPr sz="1000" b="1"/>
            </a:lvl7pPr>
            <a:lvl8pPr marL="0" indent="0">
              <a:spcAft>
                <a:spcPts val="0"/>
              </a:spcAft>
              <a:buFont typeface="Arial" panose="020B0604020202020204" pitchFamily="34" charset="0"/>
              <a:buNone/>
              <a:defRPr sz="1000" b="1"/>
            </a:lvl8pPr>
            <a:lvl9pPr marL="0" indent="0">
              <a:spcAft>
                <a:spcPts val="0"/>
              </a:spcAft>
              <a:buFont typeface="Arial" panose="020B0604020202020204" pitchFamily="34" charset="0"/>
              <a:buNone/>
              <a:defRPr sz="1000" b="1"/>
            </a:lvl9pPr>
          </a:lstStyle>
          <a:p>
            <a:pPr lvl="0"/>
            <a:r>
              <a:rPr lang="de-DE" dirty="0"/>
              <a:t>Quellenangabe</a:t>
            </a:r>
          </a:p>
        </p:txBody>
      </p:sp>
      <p:sp>
        <p:nvSpPr>
          <p:cNvPr id="32" name="Bildplatzhalter">
            <a:extLst>
              <a:ext uri="{FF2B5EF4-FFF2-40B4-BE49-F238E27FC236}">
                <a16:creationId xmlns:a16="http://schemas.microsoft.com/office/drawing/2014/main" id="{F75212B8-5D8F-4DD7-AAF6-B8360A9C96D5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474512" y="3738392"/>
            <a:ext cx="2322206" cy="1821636"/>
          </a:xfrm>
        </p:spPr>
        <p:txBody>
          <a:bodyPr/>
          <a:lstStyle>
            <a:lvl1pPr>
              <a:defRPr sz="1400"/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37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Bild einfügen</a:t>
            </a:r>
          </a:p>
        </p:txBody>
      </p:sp>
      <p:sp>
        <p:nvSpPr>
          <p:cNvPr id="31" name="Bildplatzhalter">
            <a:extLst>
              <a:ext uri="{FF2B5EF4-FFF2-40B4-BE49-F238E27FC236}">
                <a16:creationId xmlns:a16="http://schemas.microsoft.com/office/drawing/2014/main" id="{CA144500-921E-4CA7-98A2-ADC98A5DA76C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5976939" y="3738392"/>
            <a:ext cx="2322206" cy="1822621"/>
          </a:xfrm>
        </p:spPr>
        <p:txBody>
          <a:bodyPr/>
          <a:lstStyle>
            <a:lvl1pPr>
              <a:defRPr sz="1400"/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37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Bild einfügen</a:t>
            </a:r>
          </a:p>
        </p:txBody>
      </p:sp>
      <p:sp>
        <p:nvSpPr>
          <p:cNvPr id="29" name="Bildplatzhalter">
            <a:extLst>
              <a:ext uri="{FF2B5EF4-FFF2-40B4-BE49-F238E27FC236}">
                <a16:creationId xmlns:a16="http://schemas.microsoft.com/office/drawing/2014/main" id="{06053545-9C15-41D5-AA32-9DE05EF7B290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8474512" y="1735773"/>
            <a:ext cx="2322206" cy="1821636"/>
          </a:xfrm>
        </p:spPr>
        <p:txBody>
          <a:bodyPr/>
          <a:lstStyle>
            <a:lvl1pPr>
              <a:defRPr sz="1400"/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37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Bild einfügen</a:t>
            </a:r>
          </a:p>
        </p:txBody>
      </p:sp>
      <p:sp>
        <p:nvSpPr>
          <p:cNvPr id="6" name="Bildplatzhalter">
            <a:extLst>
              <a:ext uri="{FF2B5EF4-FFF2-40B4-BE49-F238E27FC236}">
                <a16:creationId xmlns:a16="http://schemas.microsoft.com/office/drawing/2014/main" id="{DB93F9C4-989C-4403-A03B-0C78D013472F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5976939" y="1735773"/>
            <a:ext cx="2322206" cy="1822621"/>
          </a:xfrm>
        </p:spPr>
        <p:txBody>
          <a:bodyPr/>
          <a:lstStyle>
            <a:lvl1pPr>
              <a:defRPr sz="1400"/>
            </a:lvl1pPr>
          </a:lstStyle>
          <a:p>
            <a:r>
              <a:rPr lang="de-DE" dirty="0"/>
              <a:t>Bild einfügen</a:t>
            </a:r>
          </a:p>
        </p:txBody>
      </p:sp>
      <p:sp>
        <p:nvSpPr>
          <p:cNvPr id="11" name="Textplatzhalter">
            <a:extLst>
              <a:ext uri="{FF2B5EF4-FFF2-40B4-BE49-F238E27FC236}">
                <a16:creationId xmlns:a16="http://schemas.microsoft.com/office/drawing/2014/main" id="{7FECADA8-AFCE-46BA-A8D8-FEB52033AEE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23770" y="1735773"/>
            <a:ext cx="4822955" cy="3240087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dirty="0"/>
              <a:t>Erste Ebene Text // für Anlauftext und Aufzählung &gt;&gt; Menü &gt; Start &gt; Absatz &gt; Listenebene erhöhen 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  <a:p>
            <a:pPr lvl="5"/>
            <a:r>
              <a:rPr lang="de-DE" dirty="0"/>
              <a:t>Sechste Ebene</a:t>
            </a:r>
          </a:p>
          <a:p>
            <a:pPr lvl="6"/>
            <a:r>
              <a:rPr lang="de-DE" dirty="0"/>
              <a:t>Siebte Ebene</a:t>
            </a:r>
          </a:p>
          <a:p>
            <a:pPr lvl="7"/>
            <a:r>
              <a:rPr lang="de-DE" dirty="0"/>
              <a:t>Achte Ebene</a:t>
            </a:r>
          </a:p>
          <a:p>
            <a:pPr lvl="8"/>
            <a:r>
              <a:rPr lang="de-DE" dirty="0"/>
              <a:t>Neunte Ebene</a:t>
            </a:r>
          </a:p>
        </p:txBody>
      </p:sp>
      <p:sp>
        <p:nvSpPr>
          <p:cNvPr id="2" name="Titel">
            <a:extLst>
              <a:ext uri="{FF2B5EF4-FFF2-40B4-BE49-F238E27FC236}">
                <a16:creationId xmlns:a16="http://schemas.microsoft.com/office/drawing/2014/main" id="{B14FCFD6-ACCA-4451-A1B4-49AF97EE3A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dirty="0"/>
              <a:t>Headline</a:t>
            </a:r>
          </a:p>
        </p:txBody>
      </p:sp>
      <p:sp>
        <p:nvSpPr>
          <p:cNvPr id="14" name="Inhaltsplatzhalter 7">
            <a:extLst>
              <a:ext uri="{FF2B5EF4-FFF2-40B4-BE49-F238E27FC236}">
                <a16:creationId xmlns:a16="http://schemas.microsoft.com/office/drawing/2014/main" id="{640B196B-ABC2-4652-BDB7-4B9B17BF1AE3}"/>
              </a:ext>
            </a:extLst>
          </p:cNvPr>
          <p:cNvSpPr>
            <a:spLocks noGrp="1"/>
          </p:cNvSpPr>
          <p:nvPr>
            <p:ph sz="quarter" idx="22" hasCustomPrompt="1"/>
          </p:nvPr>
        </p:nvSpPr>
        <p:spPr>
          <a:xfrm>
            <a:off x="7740000" y="5788800"/>
            <a:ext cx="2160000" cy="532800"/>
          </a:xfrm>
        </p:spPr>
        <p:txBody>
          <a:bodyPr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sz="900" b="0"/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sz="2000" b="0"/>
            </a:lvl2pPr>
            <a:lvl3pPr marL="0" indent="0">
              <a:spcAft>
                <a:spcPts val="0"/>
              </a:spcAft>
              <a:buNone/>
              <a:defRPr sz="2000" b="0"/>
            </a:lvl3pPr>
            <a:lvl4pPr marL="0" indent="0">
              <a:spcAft>
                <a:spcPts val="0"/>
              </a:spcAft>
              <a:buNone/>
              <a:defRPr sz="2000" b="0"/>
            </a:lvl4pPr>
            <a:lvl5pPr marL="0" indent="0">
              <a:spcAft>
                <a:spcPts val="0"/>
              </a:spcAft>
              <a:buFont typeface="Arial" panose="020B0604020202020204" pitchFamily="34" charset="0"/>
              <a:buNone/>
              <a:defRPr sz="2000" b="0"/>
            </a:lvl5pPr>
          </a:lstStyle>
          <a:p>
            <a:pPr lvl="0"/>
            <a:r>
              <a:rPr lang="de-DE" dirty="0"/>
              <a:t> Partnerlogo (bitte nur Bild einfügen)</a:t>
            </a:r>
          </a:p>
        </p:txBody>
      </p:sp>
    </p:spTree>
    <p:extLst>
      <p:ext uri="{BB962C8B-B14F-4D97-AF65-F5344CB8AC3E}">
        <p14:creationId xmlns:p14="http://schemas.microsoft.com/office/powerpoint/2010/main" val="219345951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86">
          <p15:clr>
            <a:srgbClr val="FBAE40"/>
          </p15:clr>
        </p15:guide>
        <p15:guide id="3" orient="horz" pos="3503">
          <p15:clr>
            <a:srgbClr val="FBAE40"/>
          </p15:clr>
        </p15:guide>
        <p15:guide id="4" pos="6804">
          <p15:clr>
            <a:srgbClr val="FBAE40"/>
          </p15:clr>
        </p15:guide>
        <p15:guide id="5" pos="453">
          <p15:clr>
            <a:srgbClr val="FBAE40"/>
          </p15:clr>
        </p15:guide>
        <p15:guide id="6" orient="horz" pos="1092">
          <p15:clr>
            <a:srgbClr val="FBAE40"/>
          </p15:clr>
        </p15:guide>
        <p15:guide id="7" pos="3494">
          <p15:clr>
            <a:srgbClr val="FBAE40"/>
          </p15:clr>
        </p15:guide>
        <p15:guide id="8" pos="3765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 // Text +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Hintergrund">
            <a:extLst>
              <a:ext uri="{FF2B5EF4-FFF2-40B4-BE49-F238E27FC236}">
                <a16:creationId xmlns:a16="http://schemas.microsoft.com/office/drawing/2014/main" id="{169CFC8C-7A29-4F23-A53B-0BA5E34B613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600"/>
            <a:ext cx="11520488" cy="5562000"/>
          </a:xfrm>
          <a:prstGeom prst="rect">
            <a:avLst/>
          </a:prstGeom>
        </p:spPr>
      </p:pic>
      <p:sp>
        <p:nvSpPr>
          <p:cNvPr id="5" name="Fußzeilenplatzhalter">
            <a:extLst>
              <a:ext uri="{FF2B5EF4-FFF2-40B4-BE49-F238E27FC236}">
                <a16:creationId xmlns:a16="http://schemas.microsoft.com/office/drawing/2014/main" id="{E4D80A07-7397-41D7-886D-E57169EF6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Vortragstitel </a:t>
            </a:r>
          </a:p>
        </p:txBody>
      </p:sp>
      <p:sp>
        <p:nvSpPr>
          <p:cNvPr id="4" name="Datumsplatzhalter">
            <a:extLst>
              <a:ext uri="{FF2B5EF4-FFF2-40B4-BE49-F238E27FC236}">
                <a16:creationId xmlns:a16="http://schemas.microsoft.com/office/drawing/2014/main" id="{A3602D6F-082A-4A86-AB75-1D6FC8BD8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FB2DC-4F7D-48CC-87A7-0345285E6B84}" type="datetime1">
              <a:rPr lang="de-DE" smtClean="0"/>
              <a:t>30.01.26</a:t>
            </a:fld>
            <a:endParaRPr lang="de-DE" dirty="0"/>
          </a:p>
        </p:txBody>
      </p:sp>
      <p:sp>
        <p:nvSpPr>
          <p:cNvPr id="11" name="Textplatzhalter">
            <a:extLst>
              <a:ext uri="{FF2B5EF4-FFF2-40B4-BE49-F238E27FC236}">
                <a16:creationId xmlns:a16="http://schemas.microsoft.com/office/drawing/2014/main" id="{7FECADA8-AFCE-46BA-A8D8-FEB52033AEE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23770" y="1735773"/>
            <a:ext cx="4822955" cy="382524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dirty="0"/>
              <a:t>Erste Ebene Text // für Anlauftext und Aufzählung &gt;&gt; Menü &gt; Start &gt; Absatz &gt; Listenebene erhöhen 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  <a:p>
            <a:pPr lvl="5"/>
            <a:r>
              <a:rPr lang="de-DE" dirty="0"/>
              <a:t>Sechste Ebene</a:t>
            </a:r>
          </a:p>
          <a:p>
            <a:pPr lvl="6"/>
            <a:r>
              <a:rPr lang="de-DE" dirty="0"/>
              <a:t>Siebte Ebene</a:t>
            </a:r>
          </a:p>
          <a:p>
            <a:pPr lvl="7"/>
            <a:r>
              <a:rPr lang="de-DE" dirty="0"/>
              <a:t>Achte Ebene</a:t>
            </a:r>
          </a:p>
          <a:p>
            <a:pPr lvl="8"/>
            <a:r>
              <a:rPr lang="de-DE" dirty="0"/>
              <a:t>Neunte Ebene</a:t>
            </a:r>
          </a:p>
        </p:txBody>
      </p:sp>
      <p:sp>
        <p:nvSpPr>
          <p:cNvPr id="2" name="Titel">
            <a:extLst>
              <a:ext uri="{FF2B5EF4-FFF2-40B4-BE49-F238E27FC236}">
                <a16:creationId xmlns:a16="http://schemas.microsoft.com/office/drawing/2014/main" id="{B14FCFD6-ACCA-4451-A1B4-49AF97EE3A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dirty="0"/>
              <a:t>Headline</a:t>
            </a:r>
          </a:p>
        </p:txBody>
      </p:sp>
      <p:sp>
        <p:nvSpPr>
          <p:cNvPr id="7" name="Inhaltsplatzhalter">
            <a:extLst>
              <a:ext uri="{FF2B5EF4-FFF2-40B4-BE49-F238E27FC236}">
                <a16:creationId xmlns:a16="http://schemas.microsoft.com/office/drawing/2014/main" id="{DF0E8386-7B6D-4A73-988C-94BC579F1F77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5976938" y="1735775"/>
            <a:ext cx="4819780" cy="324008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dirty="0"/>
              <a:t>Bild, Grafik oder Diagramm einfügen</a:t>
            </a:r>
          </a:p>
        </p:txBody>
      </p:sp>
      <p:sp>
        <p:nvSpPr>
          <p:cNvPr id="14" name="Quellenangabe">
            <a:extLst>
              <a:ext uri="{FF2B5EF4-FFF2-40B4-BE49-F238E27FC236}">
                <a16:creationId xmlns:a16="http://schemas.microsoft.com/office/drawing/2014/main" id="{1C3C3CE0-CCCF-409F-A93C-6AB6D0EC2EB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977351" y="5381013"/>
            <a:ext cx="4823999" cy="180000"/>
          </a:xfrm>
        </p:spPr>
        <p:txBody>
          <a:bodyPr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sz="1000" b="1"/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sz="1000" b="1"/>
            </a:lvl2pPr>
            <a:lvl3pPr marL="0" indent="0">
              <a:spcAft>
                <a:spcPts val="0"/>
              </a:spcAft>
              <a:buNone/>
              <a:defRPr sz="1000" b="1"/>
            </a:lvl3pPr>
            <a:lvl4pPr marL="0" indent="0">
              <a:spcAft>
                <a:spcPts val="0"/>
              </a:spcAft>
              <a:buFont typeface="Arial" panose="020B0604020202020204" pitchFamily="34" charset="0"/>
              <a:buNone/>
              <a:defRPr sz="1000" b="1"/>
            </a:lvl4pPr>
            <a:lvl5pPr marL="0" indent="0">
              <a:spcAft>
                <a:spcPts val="0"/>
              </a:spcAft>
              <a:buFont typeface="Arial" panose="020B0604020202020204" pitchFamily="34" charset="0"/>
              <a:buNone/>
              <a:defRPr sz="1000" b="1"/>
            </a:lvl5pPr>
            <a:lvl6pPr marL="0" indent="0">
              <a:spcAft>
                <a:spcPts val="0"/>
              </a:spcAft>
              <a:buFont typeface="Arial" panose="020B0604020202020204" pitchFamily="34" charset="0"/>
              <a:buNone/>
              <a:defRPr sz="1000" b="1"/>
            </a:lvl6pPr>
            <a:lvl7pPr marL="0" indent="0">
              <a:spcAft>
                <a:spcPts val="0"/>
              </a:spcAft>
              <a:buFont typeface="Arial" panose="020B0604020202020204" pitchFamily="34" charset="0"/>
              <a:buNone/>
              <a:defRPr sz="1000" b="1"/>
            </a:lvl7pPr>
            <a:lvl8pPr marL="0" indent="0">
              <a:spcAft>
                <a:spcPts val="0"/>
              </a:spcAft>
              <a:buFont typeface="Arial" panose="020B0604020202020204" pitchFamily="34" charset="0"/>
              <a:buNone/>
              <a:defRPr sz="1000" b="1"/>
            </a:lvl8pPr>
            <a:lvl9pPr marL="0" indent="0">
              <a:spcAft>
                <a:spcPts val="0"/>
              </a:spcAft>
              <a:buFont typeface="Arial" panose="020B0604020202020204" pitchFamily="34" charset="0"/>
              <a:buNone/>
              <a:defRPr sz="1000" b="1"/>
            </a:lvl9pPr>
          </a:lstStyle>
          <a:p>
            <a:pPr lvl="0"/>
            <a:r>
              <a:rPr lang="de-DE" dirty="0"/>
              <a:t>Quellenangabe</a:t>
            </a:r>
          </a:p>
        </p:txBody>
      </p:sp>
      <p:sp>
        <p:nvSpPr>
          <p:cNvPr id="12" name="Inhaltsplatzhalter 7">
            <a:extLst>
              <a:ext uri="{FF2B5EF4-FFF2-40B4-BE49-F238E27FC236}">
                <a16:creationId xmlns:a16="http://schemas.microsoft.com/office/drawing/2014/main" id="{B5FF6966-1C94-41AC-BA44-B6E94D156B5E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7740000" y="5788800"/>
            <a:ext cx="2160000" cy="532800"/>
          </a:xfrm>
        </p:spPr>
        <p:txBody>
          <a:bodyPr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sz="900" b="0"/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sz="2000" b="0"/>
            </a:lvl2pPr>
            <a:lvl3pPr marL="0" indent="0">
              <a:spcAft>
                <a:spcPts val="0"/>
              </a:spcAft>
              <a:buNone/>
              <a:defRPr sz="2000" b="0"/>
            </a:lvl3pPr>
            <a:lvl4pPr marL="0" indent="0">
              <a:spcAft>
                <a:spcPts val="0"/>
              </a:spcAft>
              <a:buNone/>
              <a:defRPr sz="2000" b="0"/>
            </a:lvl4pPr>
            <a:lvl5pPr marL="0" indent="0">
              <a:spcAft>
                <a:spcPts val="0"/>
              </a:spcAft>
              <a:buFont typeface="Arial" panose="020B0604020202020204" pitchFamily="34" charset="0"/>
              <a:buNone/>
              <a:defRPr sz="2000" b="0"/>
            </a:lvl5pPr>
          </a:lstStyle>
          <a:p>
            <a:pPr lvl="0"/>
            <a:r>
              <a:rPr lang="de-DE" dirty="0"/>
              <a:t> Partnerlogo (bitte nur Bild einfügen)</a:t>
            </a:r>
          </a:p>
        </p:txBody>
      </p:sp>
    </p:spTree>
    <p:extLst>
      <p:ext uri="{BB962C8B-B14F-4D97-AF65-F5344CB8AC3E}">
        <p14:creationId xmlns:p14="http://schemas.microsoft.com/office/powerpoint/2010/main" val="41877282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86">
          <p15:clr>
            <a:srgbClr val="FBAE40"/>
          </p15:clr>
        </p15:guide>
        <p15:guide id="3" orient="horz" pos="3503">
          <p15:clr>
            <a:srgbClr val="FBAE40"/>
          </p15:clr>
        </p15:guide>
        <p15:guide id="4" pos="6804">
          <p15:clr>
            <a:srgbClr val="FBAE40"/>
          </p15:clr>
        </p15:guide>
        <p15:guide id="5" pos="453">
          <p15:clr>
            <a:srgbClr val="FBAE40"/>
          </p15:clr>
        </p15:guide>
        <p15:guide id="6" orient="horz" pos="1092">
          <p15:clr>
            <a:srgbClr val="FBAE40"/>
          </p15:clr>
        </p15:guide>
        <p15:guide id="7" pos="3494">
          <p15:clr>
            <a:srgbClr val="FBAE40"/>
          </p15:clr>
        </p15:guide>
        <p15:guide id="8" pos="3765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 // 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Hintergrund">
            <a:extLst>
              <a:ext uri="{FF2B5EF4-FFF2-40B4-BE49-F238E27FC236}">
                <a16:creationId xmlns:a16="http://schemas.microsoft.com/office/drawing/2014/main" id="{556F834E-B975-4336-9301-CF91C5EA6D9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600"/>
            <a:ext cx="11520488" cy="5562000"/>
          </a:xfrm>
          <a:prstGeom prst="rect">
            <a:avLst/>
          </a:prstGeom>
        </p:spPr>
      </p:pic>
      <p:sp>
        <p:nvSpPr>
          <p:cNvPr id="3" name="Fußzeilenplatzhalter">
            <a:extLst>
              <a:ext uri="{FF2B5EF4-FFF2-40B4-BE49-F238E27FC236}">
                <a16:creationId xmlns:a16="http://schemas.microsoft.com/office/drawing/2014/main" id="{376B3D0D-931B-7747-8185-A663378EBD45}"/>
              </a:ext>
            </a:extLst>
          </p:cNvPr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de-DE" b="1">
                <a:latin typeface="Arial Narrow" panose="020B0604020202020204" pitchFamily="34" charset="0"/>
                <a:cs typeface="Arial Narrow" panose="020B0604020202020204" pitchFamily="34" charset="0"/>
              </a:rPr>
              <a:t>Vortragstitel </a:t>
            </a:r>
            <a:endParaRPr lang="de-DE" dirty="0"/>
          </a:p>
        </p:txBody>
      </p:sp>
      <p:sp>
        <p:nvSpPr>
          <p:cNvPr id="54" name="Datumsplatzhalter">
            <a:extLst>
              <a:ext uri="{FF2B5EF4-FFF2-40B4-BE49-F238E27FC236}">
                <a16:creationId xmlns:a16="http://schemas.microsoft.com/office/drawing/2014/main" id="{A9A39B79-2C0F-47CF-9537-9B01AF7DF04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20595" y="6031476"/>
            <a:ext cx="1008000" cy="216000"/>
          </a:xfrm>
        </p:spPr>
        <p:txBody>
          <a:bodyPr/>
          <a:lstStyle/>
          <a:p>
            <a:fld id="{A4A6A7EC-C1B8-4212-8DB8-E4E10F98EE31}" type="datetime1">
              <a:rPr lang="de-DE" smtClean="0"/>
              <a:t>30.01.26</a:t>
            </a:fld>
            <a:endParaRPr lang="de-DE" dirty="0"/>
          </a:p>
        </p:txBody>
      </p:sp>
      <p:sp>
        <p:nvSpPr>
          <p:cNvPr id="32" name="Textplatzhalter">
            <a:extLst>
              <a:ext uri="{FF2B5EF4-FFF2-40B4-BE49-F238E27FC236}">
                <a16:creationId xmlns:a16="http://schemas.microsoft.com/office/drawing/2014/main" id="{20C425C5-945D-0444-948C-690A1D049384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719138" y="4487671"/>
            <a:ext cx="2295143" cy="279465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 b="0"/>
            </a:lvl1pPr>
            <a:lvl2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2pPr>
            <a:lvl3pPr marL="0" indent="0" algn="ctr">
              <a:spcAft>
                <a:spcPts val="0"/>
              </a:spcAft>
              <a:buNone/>
              <a:defRPr sz="1500"/>
            </a:lvl3pPr>
            <a:lvl4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4pPr>
            <a:lvl5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5pPr>
            <a:lvl6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6pPr>
            <a:lvl7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7pPr>
            <a:lvl8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8pPr>
            <a:lvl9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9pPr>
          </a:lstStyle>
          <a:p>
            <a:pPr lvl="0"/>
            <a:r>
              <a:rPr lang="de-DE" dirty="0"/>
              <a:t>Funktion</a:t>
            </a:r>
          </a:p>
        </p:txBody>
      </p:sp>
      <p:sp>
        <p:nvSpPr>
          <p:cNvPr id="33" name="Textplatzhalter">
            <a:extLst>
              <a:ext uri="{FF2B5EF4-FFF2-40B4-BE49-F238E27FC236}">
                <a16:creationId xmlns:a16="http://schemas.microsoft.com/office/drawing/2014/main" id="{F7B58228-8D25-934F-9D45-FE1BD3DD3D56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719138" y="4198419"/>
            <a:ext cx="2295143" cy="283587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800" b="1"/>
            </a:lvl1pPr>
            <a:lvl2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800" b="1"/>
            </a:lvl2pPr>
            <a:lvl3pPr marL="0" indent="0" algn="ctr">
              <a:spcAft>
                <a:spcPts val="0"/>
              </a:spcAft>
              <a:buNone/>
              <a:defRPr sz="1800" b="1"/>
            </a:lvl3pPr>
            <a:lvl4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800" b="1"/>
            </a:lvl4pPr>
            <a:lvl5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800" b="1"/>
            </a:lvl5pPr>
            <a:lvl6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800" b="1"/>
            </a:lvl6pPr>
            <a:lvl7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800" b="1"/>
            </a:lvl7pPr>
            <a:lvl8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800" b="1"/>
            </a:lvl8pPr>
            <a:lvl9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800" b="1"/>
            </a:lvl9pPr>
          </a:lstStyle>
          <a:p>
            <a:pPr lvl="0"/>
            <a:r>
              <a:rPr lang="de-DE" dirty="0"/>
              <a:t>Titel, Name</a:t>
            </a:r>
          </a:p>
        </p:txBody>
      </p:sp>
      <p:sp>
        <p:nvSpPr>
          <p:cNvPr id="34" name="Textplatzhalter">
            <a:extLst>
              <a:ext uri="{FF2B5EF4-FFF2-40B4-BE49-F238E27FC236}">
                <a16:creationId xmlns:a16="http://schemas.microsoft.com/office/drawing/2014/main" id="{D16B7CE5-5291-694F-8DD0-BDFE42C988AC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719138" y="4840288"/>
            <a:ext cx="2295143" cy="720725"/>
          </a:xfrm>
          <a:prstGeom prst="rect">
            <a:avLst/>
          </a:prstGeom>
        </p:spPr>
        <p:txBody>
          <a:bodyPr/>
          <a:lstStyle>
            <a:lvl1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 b="0"/>
            </a:lvl1pPr>
            <a:lvl2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2pPr>
            <a:lvl3pPr marL="0" indent="0" algn="ctr">
              <a:spcAft>
                <a:spcPts val="0"/>
              </a:spcAft>
              <a:buNone/>
              <a:defRPr sz="1500"/>
            </a:lvl3pPr>
            <a:lvl4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4pPr>
            <a:lvl5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5pPr>
            <a:lvl6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6pPr>
            <a:lvl7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7pPr>
            <a:lvl8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8pPr>
            <a:lvl9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9pPr>
          </a:lstStyle>
          <a:p>
            <a:pPr lvl="0"/>
            <a:r>
              <a:rPr lang="de-DE" dirty="0"/>
              <a:t>Beschreibung</a:t>
            </a:r>
          </a:p>
        </p:txBody>
      </p:sp>
      <p:sp>
        <p:nvSpPr>
          <p:cNvPr id="25" name="Bildplatzhalter">
            <a:extLst>
              <a:ext uri="{FF2B5EF4-FFF2-40B4-BE49-F238E27FC236}">
                <a16:creationId xmlns:a16="http://schemas.microsoft.com/office/drawing/2014/main" id="{23D9A95C-F7B4-4357-AFB1-BA7BB2979774}"/>
              </a:ext>
            </a:extLst>
          </p:cNvPr>
          <p:cNvSpPr>
            <a:spLocks noGrp="1"/>
          </p:cNvSpPr>
          <p:nvPr>
            <p:ph type="pic" sz="quarter" idx="28" hasCustomPrompt="1"/>
          </p:nvPr>
        </p:nvSpPr>
        <p:spPr>
          <a:xfrm>
            <a:off x="3453640" y="1846091"/>
            <a:ext cx="2017517" cy="2160000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37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Bild einfügen</a:t>
            </a:r>
          </a:p>
        </p:txBody>
      </p:sp>
      <p:sp>
        <p:nvSpPr>
          <p:cNvPr id="26" name="Bildplatzhalter">
            <a:extLst>
              <a:ext uri="{FF2B5EF4-FFF2-40B4-BE49-F238E27FC236}">
                <a16:creationId xmlns:a16="http://schemas.microsoft.com/office/drawing/2014/main" id="{999804AF-7B07-4548-9828-63DBAB061D24}"/>
              </a:ext>
            </a:extLst>
          </p:cNvPr>
          <p:cNvSpPr>
            <a:spLocks noGrp="1"/>
          </p:cNvSpPr>
          <p:nvPr>
            <p:ph type="pic" sz="quarter" idx="36" hasCustomPrompt="1"/>
          </p:nvPr>
        </p:nvSpPr>
        <p:spPr>
          <a:xfrm>
            <a:off x="6049330" y="1846091"/>
            <a:ext cx="2017517" cy="2160000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</a:lstStyle>
          <a:p>
            <a:r>
              <a:rPr lang="de-DE" dirty="0"/>
              <a:t>Bild einfügen</a:t>
            </a:r>
          </a:p>
        </p:txBody>
      </p:sp>
      <p:sp>
        <p:nvSpPr>
          <p:cNvPr id="29" name="Bildplatzhalter">
            <a:extLst>
              <a:ext uri="{FF2B5EF4-FFF2-40B4-BE49-F238E27FC236}">
                <a16:creationId xmlns:a16="http://schemas.microsoft.com/office/drawing/2014/main" id="{949D3022-B302-4D8D-B667-5ED6B32E7B70}"/>
              </a:ext>
            </a:extLst>
          </p:cNvPr>
          <p:cNvSpPr>
            <a:spLocks noGrp="1"/>
          </p:cNvSpPr>
          <p:nvPr>
            <p:ph type="pic" sz="quarter" idx="40" hasCustomPrompt="1"/>
          </p:nvPr>
        </p:nvSpPr>
        <p:spPr>
          <a:xfrm>
            <a:off x="8645019" y="1846091"/>
            <a:ext cx="2017517" cy="2160000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</a:lstStyle>
          <a:p>
            <a:r>
              <a:rPr lang="de-DE" dirty="0"/>
              <a:t>Bild einfügen</a:t>
            </a:r>
          </a:p>
        </p:txBody>
      </p:sp>
      <p:sp>
        <p:nvSpPr>
          <p:cNvPr id="30" name="Bildplatzhalter">
            <a:extLst>
              <a:ext uri="{FF2B5EF4-FFF2-40B4-BE49-F238E27FC236}">
                <a16:creationId xmlns:a16="http://schemas.microsoft.com/office/drawing/2014/main" id="{632CACAC-B870-439D-8075-39ADE0A4E4BD}"/>
              </a:ext>
            </a:extLst>
          </p:cNvPr>
          <p:cNvSpPr>
            <a:spLocks noGrp="1"/>
          </p:cNvSpPr>
          <p:nvPr>
            <p:ph type="pic" sz="quarter" idx="32" hasCustomPrompt="1"/>
          </p:nvPr>
        </p:nvSpPr>
        <p:spPr>
          <a:xfrm>
            <a:off x="857950" y="1846091"/>
            <a:ext cx="2017517" cy="2160000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</a:lstStyle>
          <a:p>
            <a:r>
              <a:rPr lang="de-DE" dirty="0"/>
              <a:t>Bild einfügen</a:t>
            </a:r>
          </a:p>
        </p:txBody>
      </p:sp>
      <p:sp>
        <p:nvSpPr>
          <p:cNvPr id="35" name="Textplatzhalter">
            <a:extLst>
              <a:ext uri="{FF2B5EF4-FFF2-40B4-BE49-F238E27FC236}">
                <a16:creationId xmlns:a16="http://schemas.microsoft.com/office/drawing/2014/main" id="{55FFB755-9813-49FE-8A94-8FB70CBC8842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3314828" y="4198419"/>
            <a:ext cx="2295143" cy="283587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800" b="1"/>
            </a:lvl1pPr>
            <a:lvl2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800" b="1"/>
            </a:lvl2pPr>
            <a:lvl3pPr marL="0" indent="0" algn="ctr">
              <a:spcAft>
                <a:spcPts val="0"/>
              </a:spcAft>
              <a:buNone/>
              <a:defRPr sz="1800" b="1"/>
            </a:lvl3pPr>
            <a:lvl4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800" b="1"/>
            </a:lvl4pPr>
            <a:lvl5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800" b="1"/>
            </a:lvl5pPr>
            <a:lvl6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800" b="1"/>
            </a:lvl6pPr>
            <a:lvl7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800" b="1"/>
            </a:lvl7pPr>
            <a:lvl8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800" b="1"/>
            </a:lvl8pPr>
            <a:lvl9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800" b="1"/>
            </a:lvl9pPr>
          </a:lstStyle>
          <a:p>
            <a:pPr lvl="0"/>
            <a:r>
              <a:rPr lang="de-DE" dirty="0"/>
              <a:t>Titel, Name</a:t>
            </a:r>
          </a:p>
        </p:txBody>
      </p:sp>
      <p:sp>
        <p:nvSpPr>
          <p:cNvPr id="39" name="Textplatzhalter">
            <a:extLst>
              <a:ext uri="{FF2B5EF4-FFF2-40B4-BE49-F238E27FC236}">
                <a16:creationId xmlns:a16="http://schemas.microsoft.com/office/drawing/2014/main" id="{68065711-F6D6-4130-809A-0FDC8B6DDB6D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5910516" y="4198419"/>
            <a:ext cx="2295143" cy="283587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800" b="1"/>
            </a:lvl1pPr>
            <a:lvl2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800" b="1"/>
            </a:lvl2pPr>
            <a:lvl3pPr marL="0" indent="0" algn="ctr">
              <a:spcAft>
                <a:spcPts val="0"/>
              </a:spcAft>
              <a:buNone/>
              <a:defRPr sz="1800" b="1"/>
            </a:lvl3pPr>
            <a:lvl4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800" b="1"/>
            </a:lvl4pPr>
            <a:lvl5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800" b="1"/>
            </a:lvl5pPr>
            <a:lvl6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800" b="1"/>
            </a:lvl6pPr>
            <a:lvl7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800" b="1"/>
            </a:lvl7pPr>
            <a:lvl8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800" b="1"/>
            </a:lvl8pPr>
            <a:lvl9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800" b="1"/>
            </a:lvl9pPr>
          </a:lstStyle>
          <a:p>
            <a:pPr lvl="0"/>
            <a:r>
              <a:rPr lang="de-DE" dirty="0"/>
              <a:t>Titel, Name</a:t>
            </a:r>
          </a:p>
        </p:txBody>
      </p:sp>
      <p:sp>
        <p:nvSpPr>
          <p:cNvPr id="43" name="Textplatzhalter">
            <a:extLst>
              <a:ext uri="{FF2B5EF4-FFF2-40B4-BE49-F238E27FC236}">
                <a16:creationId xmlns:a16="http://schemas.microsoft.com/office/drawing/2014/main" id="{503D6DF0-2E59-4544-8F1D-3062479CA58C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8506207" y="4198419"/>
            <a:ext cx="2295143" cy="283587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800" b="1"/>
            </a:lvl1pPr>
            <a:lvl2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800" b="1"/>
            </a:lvl2pPr>
            <a:lvl3pPr marL="0" indent="0" algn="ctr">
              <a:spcAft>
                <a:spcPts val="0"/>
              </a:spcAft>
              <a:buNone/>
              <a:defRPr sz="1800" b="1"/>
            </a:lvl3pPr>
            <a:lvl4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800" b="1"/>
            </a:lvl4pPr>
            <a:lvl5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800" b="1"/>
            </a:lvl5pPr>
            <a:lvl6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800" b="1"/>
            </a:lvl6pPr>
            <a:lvl7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800" b="1"/>
            </a:lvl7pPr>
            <a:lvl8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800" b="1"/>
            </a:lvl8pPr>
            <a:lvl9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8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Titel, Name</a:t>
            </a:r>
          </a:p>
        </p:txBody>
      </p:sp>
      <p:sp>
        <p:nvSpPr>
          <p:cNvPr id="47" name="Textplatzhalter">
            <a:extLst>
              <a:ext uri="{FF2B5EF4-FFF2-40B4-BE49-F238E27FC236}">
                <a16:creationId xmlns:a16="http://schemas.microsoft.com/office/drawing/2014/main" id="{4B98BC5F-F12E-435B-BAAF-0A7A1A13795B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3314826" y="4487671"/>
            <a:ext cx="2295143" cy="279465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 b="0"/>
            </a:lvl1pPr>
            <a:lvl2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2pPr>
            <a:lvl3pPr marL="0" indent="0" algn="ctr">
              <a:spcAft>
                <a:spcPts val="0"/>
              </a:spcAft>
              <a:buNone/>
              <a:defRPr sz="1500"/>
            </a:lvl3pPr>
            <a:lvl4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4pPr>
            <a:lvl5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5pPr>
            <a:lvl6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6pPr>
            <a:lvl7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7pPr>
            <a:lvl8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8pPr>
            <a:lvl9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9pPr>
          </a:lstStyle>
          <a:p>
            <a:pPr lvl="0"/>
            <a:r>
              <a:rPr lang="de-DE" dirty="0"/>
              <a:t>Funktion</a:t>
            </a:r>
          </a:p>
        </p:txBody>
      </p:sp>
      <p:sp>
        <p:nvSpPr>
          <p:cNvPr id="48" name="Textplatzhalter">
            <a:extLst>
              <a:ext uri="{FF2B5EF4-FFF2-40B4-BE49-F238E27FC236}">
                <a16:creationId xmlns:a16="http://schemas.microsoft.com/office/drawing/2014/main" id="{BEBB7436-3025-4F1A-95E1-AF16DE4EBA0B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5910514" y="4487671"/>
            <a:ext cx="2295143" cy="279465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 b="0"/>
            </a:lvl1pPr>
            <a:lvl2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2pPr>
            <a:lvl3pPr marL="0" indent="0" algn="ctr">
              <a:spcAft>
                <a:spcPts val="0"/>
              </a:spcAft>
              <a:buNone/>
              <a:defRPr sz="1500"/>
            </a:lvl3pPr>
            <a:lvl4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4pPr>
            <a:lvl5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5pPr>
            <a:lvl6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6pPr>
            <a:lvl7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7pPr>
            <a:lvl8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8pPr>
            <a:lvl9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9pPr>
          </a:lstStyle>
          <a:p>
            <a:pPr lvl="0"/>
            <a:r>
              <a:rPr lang="de-DE" dirty="0"/>
              <a:t>Funktion</a:t>
            </a:r>
          </a:p>
        </p:txBody>
      </p:sp>
      <p:sp>
        <p:nvSpPr>
          <p:cNvPr id="49" name="Textplatzhalter">
            <a:extLst>
              <a:ext uri="{FF2B5EF4-FFF2-40B4-BE49-F238E27FC236}">
                <a16:creationId xmlns:a16="http://schemas.microsoft.com/office/drawing/2014/main" id="{E95DAFD5-E32B-4AAF-961B-9CCF1D18BC3A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8506207" y="4491078"/>
            <a:ext cx="2295143" cy="279465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 b="0"/>
            </a:lvl1pPr>
            <a:lvl2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2pPr>
            <a:lvl3pPr marL="0" indent="0" algn="ctr">
              <a:spcAft>
                <a:spcPts val="0"/>
              </a:spcAft>
              <a:buNone/>
              <a:defRPr sz="1500"/>
            </a:lvl3pPr>
            <a:lvl4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4pPr>
            <a:lvl5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5pPr>
            <a:lvl6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6pPr>
            <a:lvl7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7pPr>
            <a:lvl8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8pPr>
            <a:lvl9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9pPr>
          </a:lstStyle>
          <a:p>
            <a:pPr lvl="0"/>
            <a:r>
              <a:rPr lang="de-DE" dirty="0"/>
              <a:t>Funktion</a:t>
            </a:r>
          </a:p>
        </p:txBody>
      </p:sp>
      <p:sp>
        <p:nvSpPr>
          <p:cNvPr id="50" name="Textplatzhalter">
            <a:extLst>
              <a:ext uri="{FF2B5EF4-FFF2-40B4-BE49-F238E27FC236}">
                <a16:creationId xmlns:a16="http://schemas.microsoft.com/office/drawing/2014/main" id="{F8972298-6D9F-45ED-A3C0-05DE87C3EB42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14825" y="4840288"/>
            <a:ext cx="2295143" cy="720725"/>
          </a:xfrm>
          <a:prstGeom prst="rect">
            <a:avLst/>
          </a:prstGeom>
        </p:spPr>
        <p:txBody>
          <a:bodyPr/>
          <a:lstStyle>
            <a:lvl1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 b="0"/>
            </a:lvl1pPr>
            <a:lvl2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2pPr>
            <a:lvl3pPr marL="0" indent="0" algn="ctr">
              <a:spcAft>
                <a:spcPts val="0"/>
              </a:spcAft>
              <a:buNone/>
              <a:defRPr sz="1500"/>
            </a:lvl3pPr>
            <a:lvl4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4pPr>
            <a:lvl5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5pPr>
            <a:lvl6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6pPr>
            <a:lvl7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7pPr>
            <a:lvl8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8pPr>
            <a:lvl9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9pPr>
          </a:lstStyle>
          <a:p>
            <a:pPr lvl="0"/>
            <a:r>
              <a:rPr lang="de-DE" dirty="0"/>
              <a:t>Beschreibung</a:t>
            </a:r>
          </a:p>
        </p:txBody>
      </p:sp>
      <p:sp>
        <p:nvSpPr>
          <p:cNvPr id="51" name="Textplatzhalter">
            <a:extLst>
              <a:ext uri="{FF2B5EF4-FFF2-40B4-BE49-F238E27FC236}">
                <a16:creationId xmlns:a16="http://schemas.microsoft.com/office/drawing/2014/main" id="{C4959517-4A82-4C90-841B-6DFDDA3F72F1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910514" y="4842000"/>
            <a:ext cx="2295143" cy="720725"/>
          </a:xfrm>
          <a:prstGeom prst="rect">
            <a:avLst/>
          </a:prstGeom>
        </p:spPr>
        <p:txBody>
          <a:bodyPr/>
          <a:lstStyle>
            <a:lvl1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 b="0"/>
            </a:lvl1pPr>
            <a:lvl2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2pPr>
            <a:lvl3pPr marL="0" indent="0" algn="ctr">
              <a:spcAft>
                <a:spcPts val="0"/>
              </a:spcAft>
              <a:buNone/>
              <a:defRPr sz="1500"/>
            </a:lvl3pPr>
            <a:lvl4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4pPr>
            <a:lvl5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5pPr>
            <a:lvl6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6pPr>
            <a:lvl7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7pPr>
            <a:lvl8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8pPr>
            <a:lvl9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9pPr>
          </a:lstStyle>
          <a:p>
            <a:pPr lvl="0"/>
            <a:r>
              <a:rPr lang="de-DE" dirty="0"/>
              <a:t>Beschreibung</a:t>
            </a:r>
          </a:p>
        </p:txBody>
      </p:sp>
      <p:sp>
        <p:nvSpPr>
          <p:cNvPr id="53" name="Textplatzhalter">
            <a:extLst>
              <a:ext uri="{FF2B5EF4-FFF2-40B4-BE49-F238E27FC236}">
                <a16:creationId xmlns:a16="http://schemas.microsoft.com/office/drawing/2014/main" id="{1AEBEE9C-D8C7-454B-9EB6-8B36FC3BACF3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506201" y="4842000"/>
            <a:ext cx="2295143" cy="720725"/>
          </a:xfrm>
          <a:prstGeom prst="rect">
            <a:avLst/>
          </a:prstGeom>
        </p:spPr>
        <p:txBody>
          <a:bodyPr/>
          <a:lstStyle>
            <a:lvl1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 b="0"/>
            </a:lvl1pPr>
            <a:lvl2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2pPr>
            <a:lvl3pPr marL="0" indent="0" algn="ctr">
              <a:spcAft>
                <a:spcPts val="0"/>
              </a:spcAft>
              <a:buNone/>
              <a:defRPr sz="1500"/>
            </a:lvl3pPr>
            <a:lvl4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4pPr>
            <a:lvl5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5pPr>
            <a:lvl6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6pPr>
            <a:lvl7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7pPr>
            <a:lvl8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8pPr>
            <a:lvl9pPr marL="0" indent="0" algn="ctr">
              <a:spcAft>
                <a:spcPts val="0"/>
              </a:spcAft>
              <a:buFont typeface="Arial" panose="020B0604020202020204" pitchFamily="34" charset="0"/>
              <a:buNone/>
              <a:defRPr sz="1500"/>
            </a:lvl9pPr>
          </a:lstStyle>
          <a:p>
            <a:pPr lvl="0"/>
            <a:r>
              <a:rPr lang="de-DE" dirty="0"/>
              <a:t>Beschreibung</a:t>
            </a:r>
          </a:p>
        </p:txBody>
      </p:sp>
      <p:sp>
        <p:nvSpPr>
          <p:cNvPr id="2" name="Titel">
            <a:extLst>
              <a:ext uri="{FF2B5EF4-FFF2-40B4-BE49-F238E27FC236}">
                <a16:creationId xmlns:a16="http://schemas.microsoft.com/office/drawing/2014/main" id="{8CE7B350-4EA4-45DB-BED0-95D2710907D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dirty="0"/>
              <a:t>Headline</a:t>
            </a:r>
          </a:p>
        </p:txBody>
      </p:sp>
      <p:sp>
        <p:nvSpPr>
          <p:cNvPr id="24" name="Inhaltsplatzhalter 7">
            <a:extLst>
              <a:ext uri="{FF2B5EF4-FFF2-40B4-BE49-F238E27FC236}">
                <a16:creationId xmlns:a16="http://schemas.microsoft.com/office/drawing/2014/main" id="{B5615C4E-143C-4C8F-A348-ADD2187B920C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7740000" y="5788800"/>
            <a:ext cx="2160000" cy="532800"/>
          </a:xfrm>
        </p:spPr>
        <p:txBody>
          <a:bodyPr/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sz="900" b="0"/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sz="2000" b="0"/>
            </a:lvl2pPr>
            <a:lvl3pPr marL="0" indent="0">
              <a:spcAft>
                <a:spcPts val="0"/>
              </a:spcAft>
              <a:buNone/>
              <a:defRPr sz="2000" b="0"/>
            </a:lvl3pPr>
            <a:lvl4pPr marL="0" indent="0">
              <a:spcAft>
                <a:spcPts val="0"/>
              </a:spcAft>
              <a:buNone/>
              <a:defRPr sz="2000" b="0"/>
            </a:lvl4pPr>
            <a:lvl5pPr marL="0" indent="0">
              <a:spcAft>
                <a:spcPts val="0"/>
              </a:spcAft>
              <a:buFont typeface="Arial" panose="020B0604020202020204" pitchFamily="34" charset="0"/>
              <a:buNone/>
              <a:defRPr sz="2000" b="0"/>
            </a:lvl5pPr>
          </a:lstStyle>
          <a:p>
            <a:pPr lvl="0"/>
            <a:r>
              <a:rPr lang="de-DE" dirty="0"/>
              <a:t> Partnerlogo (bitte nur Bild einfügen)</a:t>
            </a:r>
          </a:p>
        </p:txBody>
      </p:sp>
    </p:spTree>
    <p:extLst>
      <p:ext uri="{BB962C8B-B14F-4D97-AF65-F5344CB8AC3E}">
        <p14:creationId xmlns:p14="http://schemas.microsoft.com/office/powerpoint/2010/main" val="2206083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86" userDrawn="1">
          <p15:clr>
            <a:srgbClr val="FBAE40"/>
          </p15:clr>
        </p15:guide>
        <p15:guide id="2" orient="horz" pos="1163" userDrawn="1">
          <p15:clr>
            <a:srgbClr val="FBAE40"/>
          </p15:clr>
        </p15:guide>
        <p15:guide id="3" orient="horz" pos="3503" userDrawn="1">
          <p15:clr>
            <a:srgbClr val="FBAE40"/>
          </p15:clr>
        </p15:guide>
        <p15:guide id="4" pos="453" userDrawn="1">
          <p15:clr>
            <a:srgbClr val="FBAE40"/>
          </p15:clr>
        </p15:guide>
        <p15:guide id="5" pos="6804" userDrawn="1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ausen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ause">
            <a:extLst>
              <a:ext uri="{FF2B5EF4-FFF2-40B4-BE49-F238E27FC236}">
                <a16:creationId xmlns:a16="http://schemas.microsoft.com/office/drawing/2014/main" id="{66C2EBA3-54A4-45F3-BB81-556E7C4B227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75"/>
            <a:ext cx="11584491" cy="6516000"/>
          </a:xfrm>
          <a:prstGeom prst="rect">
            <a:avLst/>
          </a:prstGeom>
        </p:spPr>
      </p:pic>
      <p:sp>
        <p:nvSpPr>
          <p:cNvPr id="3" name="Textplatzhalter">
            <a:extLst>
              <a:ext uri="{FF2B5EF4-FFF2-40B4-BE49-F238E27FC236}">
                <a16:creationId xmlns:a16="http://schemas.microsoft.com/office/drawing/2014/main" id="{9211F8F9-949A-45BB-A764-062B8148B3D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254000" y="4320000"/>
            <a:ext cx="3051544" cy="864000"/>
          </a:xfrm>
        </p:spPr>
        <p:txBody>
          <a:bodyPr/>
          <a:lstStyle>
            <a:lvl1pPr marL="0" indent="0" algn="r">
              <a:spcAft>
                <a:spcPts val="0"/>
              </a:spcAft>
              <a:buFont typeface="Arial" panose="020B0604020202020204" pitchFamily="34" charset="0"/>
              <a:buNone/>
              <a:defRPr sz="6000" b="1">
                <a:solidFill>
                  <a:schemeClr val="bg1"/>
                </a:solidFill>
              </a:defRPr>
            </a:lvl1pPr>
            <a:lvl2pPr marL="0" indent="0">
              <a:spcAft>
                <a:spcPts val="0"/>
              </a:spcAft>
              <a:buFont typeface="Arial" panose="020B0604020202020204" pitchFamily="34" charset="0"/>
              <a:buNone/>
              <a:defRPr sz="6000" b="1">
                <a:solidFill>
                  <a:schemeClr val="bg1"/>
                </a:solidFill>
              </a:defRPr>
            </a:lvl2pPr>
            <a:lvl3pPr marL="0" indent="0">
              <a:spcAft>
                <a:spcPts val="0"/>
              </a:spcAft>
              <a:buNone/>
              <a:defRPr sz="6000" b="1">
                <a:solidFill>
                  <a:schemeClr val="bg1"/>
                </a:solidFill>
              </a:defRPr>
            </a:lvl3pPr>
            <a:lvl4pPr marL="0" indent="0">
              <a:spcAft>
                <a:spcPts val="0"/>
              </a:spcAft>
              <a:buFont typeface="Arial" panose="020B0604020202020204" pitchFamily="34" charset="0"/>
              <a:buNone/>
              <a:defRPr sz="6000" b="1">
                <a:solidFill>
                  <a:schemeClr val="bg1"/>
                </a:solidFill>
              </a:defRPr>
            </a:lvl4pPr>
            <a:lvl5pPr marL="0" indent="0">
              <a:spcAft>
                <a:spcPts val="0"/>
              </a:spcAft>
              <a:buFont typeface="Arial" panose="020B0604020202020204" pitchFamily="34" charset="0"/>
              <a:buNone/>
              <a:defRPr sz="6000" b="1">
                <a:solidFill>
                  <a:schemeClr val="bg1"/>
                </a:solidFill>
              </a:defRPr>
            </a:lvl5pPr>
            <a:lvl6pPr marL="0" indent="0">
              <a:spcAft>
                <a:spcPts val="0"/>
              </a:spcAft>
              <a:buFont typeface="Arial" panose="020B0604020202020204" pitchFamily="34" charset="0"/>
              <a:buNone/>
              <a:defRPr sz="6000" b="1">
                <a:solidFill>
                  <a:schemeClr val="bg1"/>
                </a:solidFill>
              </a:defRPr>
            </a:lvl6pPr>
            <a:lvl7pPr marL="0" indent="0">
              <a:spcAft>
                <a:spcPts val="0"/>
              </a:spcAft>
              <a:buFont typeface="Arial" panose="020B0604020202020204" pitchFamily="34" charset="0"/>
              <a:buNone/>
              <a:defRPr sz="6000" b="1">
                <a:solidFill>
                  <a:schemeClr val="bg1"/>
                </a:solidFill>
              </a:defRPr>
            </a:lvl7pPr>
            <a:lvl8pPr marL="0" indent="0">
              <a:spcAft>
                <a:spcPts val="0"/>
              </a:spcAft>
              <a:buFont typeface="Arial" panose="020B0604020202020204" pitchFamily="34" charset="0"/>
              <a:buNone/>
              <a:defRPr sz="6000" b="1">
                <a:solidFill>
                  <a:schemeClr val="bg1"/>
                </a:solidFill>
              </a:defRPr>
            </a:lvl8pPr>
            <a:lvl9pPr marL="0" indent="0">
              <a:spcAft>
                <a:spcPts val="0"/>
              </a:spcAft>
              <a:buFont typeface="Arial" panose="020B0604020202020204" pitchFamily="34" charset="0"/>
              <a:buNone/>
              <a:defRPr sz="6000" b="1">
                <a:solidFill>
                  <a:schemeClr val="bg1"/>
                </a:solidFill>
              </a:defRPr>
            </a:lvl9pPr>
          </a:lstStyle>
          <a:p>
            <a:pPr lvl="0"/>
            <a:r>
              <a:rPr lang="de-DE" dirty="0"/>
              <a:t>XX Min.</a:t>
            </a:r>
          </a:p>
        </p:txBody>
      </p:sp>
    </p:spTree>
    <p:extLst>
      <p:ext uri="{BB962C8B-B14F-4D97-AF65-F5344CB8AC3E}">
        <p14:creationId xmlns:p14="http://schemas.microsoft.com/office/powerpoint/2010/main" val="7116673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86">
          <p15:clr>
            <a:srgbClr val="FBAE40"/>
          </p15:clr>
        </p15:guide>
        <p15:guide id="3" orient="horz" pos="3504">
          <p15:clr>
            <a:srgbClr val="FBAE40"/>
          </p15:clr>
        </p15:guide>
        <p15:guide id="4" pos="6804">
          <p15:clr>
            <a:srgbClr val="FBAE40"/>
          </p15:clr>
        </p15:guide>
        <p15:guide id="5" pos="453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chlus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chluss">
            <a:extLst>
              <a:ext uri="{FF2B5EF4-FFF2-40B4-BE49-F238E27FC236}">
                <a16:creationId xmlns:a16="http://schemas.microsoft.com/office/drawing/2014/main" id="{66C2EBA3-54A4-45F3-BB81-556E7C4B227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06" y="1587"/>
            <a:ext cx="11556000" cy="6501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4733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86">
          <p15:clr>
            <a:srgbClr val="FBAE40"/>
          </p15:clr>
        </p15:guide>
        <p15:guide id="3" orient="horz" pos="3504">
          <p15:clr>
            <a:srgbClr val="FBAE40"/>
          </p15:clr>
        </p15:guide>
        <p15:guide id="4" pos="6804">
          <p15:clr>
            <a:srgbClr val="FBAE40"/>
          </p15:clr>
        </p15:guide>
        <p15:guide id="5" pos="453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1.emf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image" Target="../media/image4.emf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ußzeilenplatzhalter">
            <a:extLst>
              <a:ext uri="{FF2B5EF4-FFF2-40B4-BE49-F238E27FC236}">
                <a16:creationId xmlns:a16="http://schemas.microsoft.com/office/drawing/2014/main" id="{15EE747B-BD61-40E4-84F5-957DCC9C77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13999" y="6030000"/>
            <a:ext cx="5323151" cy="216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300" b="1">
                <a:solidFill>
                  <a:schemeClr val="bg1">
                    <a:lumMod val="50000"/>
                  </a:schemeClr>
                </a:solidFill>
              </a:defRPr>
            </a:lvl1pPr>
            <a:lvl2pPr marL="0" indent="0">
              <a:lnSpc>
                <a:spcPct val="100000"/>
              </a:lnSpc>
              <a:spcBef>
                <a:spcPts val="0"/>
              </a:spcBef>
              <a:defRPr/>
            </a:lvl2pPr>
            <a:lvl3pPr marL="0" indent="0">
              <a:lnSpc>
                <a:spcPct val="100000"/>
              </a:lnSpc>
              <a:spcBef>
                <a:spcPts val="0"/>
              </a:spcBef>
              <a:defRPr/>
            </a:lvl3pPr>
            <a:lvl4pPr marL="0" indent="0">
              <a:lnSpc>
                <a:spcPct val="100000"/>
              </a:lnSpc>
              <a:spcBef>
                <a:spcPts val="0"/>
              </a:spcBef>
              <a:defRPr/>
            </a:lvl4pPr>
            <a:lvl5pPr marL="0" indent="0">
              <a:lnSpc>
                <a:spcPct val="100000"/>
              </a:lnSpc>
              <a:spcBef>
                <a:spcPts val="0"/>
              </a:spcBef>
              <a:defRPr/>
            </a:lvl5pPr>
            <a:lvl6pPr marL="0" indent="0">
              <a:lnSpc>
                <a:spcPct val="100000"/>
              </a:lnSpc>
              <a:spcBef>
                <a:spcPts val="0"/>
              </a:spcBef>
              <a:defRPr/>
            </a:lvl6pPr>
            <a:lvl7pPr marL="0" indent="0">
              <a:lnSpc>
                <a:spcPct val="100000"/>
              </a:lnSpc>
              <a:spcBef>
                <a:spcPts val="0"/>
              </a:spcBef>
              <a:defRPr/>
            </a:lvl7pPr>
            <a:lvl8pPr marL="0" indent="0">
              <a:lnSpc>
                <a:spcPct val="100000"/>
              </a:lnSpc>
              <a:spcBef>
                <a:spcPts val="0"/>
              </a:spcBef>
              <a:defRPr/>
            </a:lvl8pPr>
            <a:lvl9pPr marL="0" indent="0">
              <a:lnSpc>
                <a:spcPct val="100000"/>
              </a:lnSpc>
              <a:spcBef>
                <a:spcPts val="0"/>
              </a:spcBef>
              <a:defRPr/>
            </a:lvl9pPr>
          </a:lstStyle>
          <a:p>
            <a:r>
              <a:rPr lang="de-DE"/>
              <a:t>Vortragstitel </a:t>
            </a:r>
            <a:endParaRPr lang="de-DE" dirty="0"/>
          </a:p>
        </p:txBody>
      </p:sp>
      <p:sp>
        <p:nvSpPr>
          <p:cNvPr id="4" name="Datumsplatzhalter">
            <a:extLst>
              <a:ext uri="{FF2B5EF4-FFF2-40B4-BE49-F238E27FC236}">
                <a16:creationId xmlns:a16="http://schemas.microsoft.com/office/drawing/2014/main" id="{8D457DAB-85DC-4321-956A-458FAC21390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20595" y="6031476"/>
            <a:ext cx="1008000" cy="216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300" b="1" spc="0" baseline="0">
                <a:solidFill>
                  <a:schemeClr val="bg1">
                    <a:lumMod val="50000"/>
                  </a:schemeClr>
                </a:solidFill>
              </a:defRPr>
            </a:lvl1pPr>
            <a:lvl2pPr marL="0" indent="0">
              <a:lnSpc>
                <a:spcPct val="100000"/>
              </a:lnSpc>
              <a:spcBef>
                <a:spcPts val="0"/>
              </a:spcBef>
              <a:defRPr/>
            </a:lvl2pPr>
            <a:lvl3pPr marL="0" indent="0">
              <a:lnSpc>
                <a:spcPct val="100000"/>
              </a:lnSpc>
              <a:spcBef>
                <a:spcPts val="0"/>
              </a:spcBef>
              <a:defRPr/>
            </a:lvl3pPr>
            <a:lvl4pPr marL="0" indent="0">
              <a:lnSpc>
                <a:spcPct val="100000"/>
              </a:lnSpc>
              <a:spcBef>
                <a:spcPts val="0"/>
              </a:spcBef>
              <a:defRPr/>
            </a:lvl4pPr>
            <a:lvl5pPr marL="0" indent="0">
              <a:lnSpc>
                <a:spcPct val="100000"/>
              </a:lnSpc>
              <a:spcBef>
                <a:spcPts val="0"/>
              </a:spcBef>
              <a:defRPr/>
            </a:lvl5pPr>
            <a:lvl6pPr marL="0" indent="0">
              <a:lnSpc>
                <a:spcPct val="100000"/>
              </a:lnSpc>
              <a:spcBef>
                <a:spcPts val="0"/>
              </a:spcBef>
              <a:defRPr/>
            </a:lvl6pPr>
            <a:lvl7pPr marL="0" indent="0">
              <a:lnSpc>
                <a:spcPct val="100000"/>
              </a:lnSpc>
              <a:spcBef>
                <a:spcPts val="0"/>
              </a:spcBef>
              <a:defRPr/>
            </a:lvl7pPr>
            <a:lvl8pPr marL="0" indent="0">
              <a:lnSpc>
                <a:spcPct val="100000"/>
              </a:lnSpc>
              <a:spcBef>
                <a:spcPts val="0"/>
              </a:spcBef>
              <a:defRPr/>
            </a:lvl8pPr>
            <a:lvl9pPr marL="0" indent="0">
              <a:lnSpc>
                <a:spcPct val="100000"/>
              </a:lnSpc>
              <a:spcBef>
                <a:spcPts val="0"/>
              </a:spcBef>
              <a:defRPr/>
            </a:lvl9pPr>
          </a:lstStyle>
          <a:p>
            <a:fld id="{FF489D2C-9D17-4361-829B-C016402A99A0}" type="datetime1">
              <a:rPr lang="de-DE" smtClean="0"/>
              <a:t>30.01.26</a:t>
            </a:fld>
            <a:endParaRPr lang="de-DE" dirty="0"/>
          </a:p>
        </p:txBody>
      </p:sp>
      <p:pic>
        <p:nvPicPr>
          <p:cNvPr id="11" name="Logo">
            <a:extLst>
              <a:ext uri="{FF2B5EF4-FFF2-40B4-BE49-F238E27FC236}">
                <a16:creationId xmlns:a16="http://schemas.microsoft.com/office/drawing/2014/main" id="{31666980-41F7-442F-B060-52BF58101C9A}"/>
              </a:ext>
            </a:extLst>
          </p:cNvPr>
          <p:cNvPicPr>
            <a:picLocks noChangeAspect="1"/>
          </p:cNvPicPr>
          <p:nvPr userDrawn="1"/>
        </p:nvPicPr>
        <p:blipFill>
          <a:blip r:embed="rId25"/>
          <a:stretch>
            <a:fillRect/>
          </a:stretch>
        </p:blipFill>
        <p:spPr>
          <a:xfrm>
            <a:off x="10102850" y="5790243"/>
            <a:ext cx="711200" cy="533400"/>
          </a:xfrm>
          <a:prstGeom prst="rect">
            <a:avLst/>
          </a:prstGeom>
        </p:spPr>
      </p:pic>
      <p:sp>
        <p:nvSpPr>
          <p:cNvPr id="3" name="Textplatzhalter">
            <a:extLst>
              <a:ext uri="{FF2B5EF4-FFF2-40B4-BE49-F238E27FC236}">
                <a16:creationId xmlns:a16="http://schemas.microsoft.com/office/drawing/2014/main" id="{0B005FD3-620F-458D-B5D7-AB50153CD5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20596" y="2322606"/>
            <a:ext cx="10080754" cy="32384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pPr lvl="0"/>
            <a:r>
              <a:rPr lang="de-DE" dirty="0"/>
              <a:t>Erste Ebene Text // für Anlauftext und Aufzählung &gt;&gt; Menü &gt; Start &gt; Absatz &gt; Listenebene erhöhen 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  <a:p>
            <a:pPr lvl="5"/>
            <a:r>
              <a:rPr lang="de-DE" dirty="0"/>
              <a:t>Sechste Ebene</a:t>
            </a:r>
          </a:p>
          <a:p>
            <a:pPr lvl="6"/>
            <a:r>
              <a:rPr lang="de-DE" dirty="0"/>
              <a:t>Siebte Ebene</a:t>
            </a:r>
          </a:p>
          <a:p>
            <a:pPr lvl="7"/>
            <a:r>
              <a:rPr lang="de-DE" dirty="0"/>
              <a:t>Achte Ebene</a:t>
            </a:r>
          </a:p>
          <a:p>
            <a:pPr lvl="8"/>
            <a:r>
              <a:rPr lang="de-DE" dirty="0"/>
              <a:t>Neunte Ebene</a:t>
            </a:r>
          </a:p>
        </p:txBody>
      </p:sp>
      <p:sp>
        <p:nvSpPr>
          <p:cNvPr id="2" name="Titelplatzhalter">
            <a:extLst>
              <a:ext uri="{FF2B5EF4-FFF2-40B4-BE49-F238E27FC236}">
                <a16:creationId xmlns:a16="http://schemas.microsoft.com/office/drawing/2014/main" id="{1D75BD63-FEFB-4251-830C-2D9F4BE9E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595" y="773634"/>
            <a:ext cx="10080755" cy="864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de-DE" dirty="0"/>
              <a:t>Headline</a:t>
            </a:r>
          </a:p>
        </p:txBody>
      </p:sp>
      <p:grpSp>
        <p:nvGrpSpPr>
          <p:cNvPr id="7" name="Regieanweisung">
            <a:extLst>
              <a:ext uri="{FF2B5EF4-FFF2-40B4-BE49-F238E27FC236}">
                <a16:creationId xmlns:a16="http://schemas.microsoft.com/office/drawing/2014/main" id="{4290DD47-B785-4CD4-A4AC-7DCC4E1028A7}"/>
              </a:ext>
            </a:extLst>
          </p:cNvPr>
          <p:cNvGrpSpPr/>
          <p:nvPr userDrawn="1"/>
        </p:nvGrpSpPr>
        <p:grpSpPr>
          <a:xfrm>
            <a:off x="-2043778" y="-419265"/>
            <a:ext cx="15612946" cy="7287402"/>
            <a:chOff x="-2043778" y="-419265"/>
            <a:chExt cx="15612946" cy="7287402"/>
          </a:xfrm>
        </p:grpSpPr>
        <p:sp>
          <p:nvSpPr>
            <p:cNvPr id="8" name="Zurücksetzen">
              <a:extLst>
                <a:ext uri="{FF2B5EF4-FFF2-40B4-BE49-F238E27FC236}">
                  <a16:creationId xmlns:a16="http://schemas.microsoft.com/office/drawing/2014/main" id="{5D04AC11-CD73-46C7-B1C5-5FBA2BFCC9E6}"/>
                </a:ext>
              </a:extLst>
            </p:cNvPr>
            <p:cNvSpPr txBox="1"/>
            <p:nvPr userDrawn="1"/>
          </p:nvSpPr>
          <p:spPr>
            <a:xfrm rot="10800000" flipH="1" flipV="1">
              <a:off x="11661168" y="2322606"/>
              <a:ext cx="1908000" cy="864000"/>
            </a:xfrm>
            <a:prstGeom prst="rect">
              <a:avLst/>
            </a:prstGeom>
            <a:noFill/>
            <a:ln w="12700">
              <a:noFill/>
            </a:ln>
          </p:spPr>
          <p:txBody>
            <a:bodyPr vert="horz" wrap="square" lIns="0" tIns="0" rIns="0" bIns="0" rtlCol="0" anchor="t" anchorCtr="0">
              <a:noAutofit/>
            </a:bodyPr>
            <a:lstStyle>
              <a:defPPr>
                <a:defRPr lang="de-DE"/>
              </a:defPPr>
              <a:lvl1pPr marL="0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21528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43056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564584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86112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607640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129168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650696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172224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indent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de-DE" sz="1400" b="0" baseline="0" dirty="0">
                  <a:solidFill>
                    <a:schemeClr val="tx1"/>
                  </a:solidFill>
                  <a:latin typeface="+mn-lt"/>
                </a:rPr>
                <a:t>Folie in Ursprungsform </a:t>
              </a:r>
            </a:p>
            <a:p>
              <a:pPr indent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de-DE" sz="1400" b="0" baseline="0" dirty="0">
                  <a:solidFill>
                    <a:schemeClr val="tx1"/>
                  </a:solidFill>
                  <a:latin typeface="+mn-lt"/>
                </a:rPr>
                <a:t>bringen über Menu:</a:t>
              </a:r>
            </a:p>
            <a:p>
              <a:pPr indent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de-DE" sz="1400" b="1" baseline="0" dirty="0">
                  <a:solidFill>
                    <a:schemeClr val="tx1"/>
                  </a:solidFill>
                  <a:latin typeface="+mn-lt"/>
                </a:rPr>
                <a:t>Start &gt; Folien &gt; Zurücksetzen</a:t>
              </a:r>
            </a:p>
          </p:txBody>
        </p:sp>
        <p:sp>
          <p:nvSpPr>
            <p:cNvPr id="9" name="Layoutwechsel">
              <a:extLst>
                <a:ext uri="{FF2B5EF4-FFF2-40B4-BE49-F238E27FC236}">
                  <a16:creationId xmlns:a16="http://schemas.microsoft.com/office/drawing/2014/main" id="{F5FDC41D-A27E-4D7D-8BE9-D3916140D235}"/>
                </a:ext>
              </a:extLst>
            </p:cNvPr>
            <p:cNvSpPr txBox="1"/>
            <p:nvPr userDrawn="1"/>
          </p:nvSpPr>
          <p:spPr>
            <a:xfrm rot="10800000" flipH="1" flipV="1">
              <a:off x="11661168" y="3289294"/>
              <a:ext cx="1908000" cy="648000"/>
            </a:xfrm>
            <a:prstGeom prst="rect">
              <a:avLst/>
            </a:prstGeom>
            <a:noFill/>
            <a:ln w="12700">
              <a:noFill/>
            </a:ln>
          </p:spPr>
          <p:txBody>
            <a:bodyPr vert="horz" wrap="square" lIns="0" tIns="0" rIns="0" bIns="0" rtlCol="0" anchor="t" anchorCtr="0">
              <a:noAutofit/>
            </a:bodyPr>
            <a:lstStyle>
              <a:defPPr>
                <a:defRPr lang="de-DE"/>
              </a:defPPr>
              <a:lvl1pPr marL="0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21528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43056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564584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86112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607640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129168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650696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172224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indent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de-DE" sz="1400" b="0" baseline="0" dirty="0">
                  <a:solidFill>
                    <a:schemeClr val="tx1"/>
                  </a:solidFill>
                  <a:latin typeface="+mn-lt"/>
                </a:rPr>
                <a:t>Wechsel des Folienlayouts </a:t>
              </a:r>
              <a:br>
                <a:rPr lang="de-DE" sz="1400" b="0" baseline="0" dirty="0">
                  <a:solidFill>
                    <a:schemeClr val="tx1"/>
                  </a:solidFill>
                  <a:latin typeface="+mn-lt"/>
                </a:rPr>
              </a:br>
              <a:r>
                <a:rPr lang="de-DE" sz="1400" b="0" baseline="0" dirty="0">
                  <a:solidFill>
                    <a:schemeClr val="tx1"/>
                  </a:solidFill>
                  <a:latin typeface="+mn-lt"/>
                </a:rPr>
                <a:t>im Menü über:</a:t>
              </a:r>
            </a:p>
            <a:p>
              <a:pPr marL="0" marR="0" lvl="0" indent="0" algn="l" defTabSz="251723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de-DE" sz="1400" b="1" baseline="0" dirty="0">
                  <a:solidFill>
                    <a:schemeClr val="tx1"/>
                  </a:solidFill>
                  <a:latin typeface="+mn-lt"/>
                </a:rPr>
                <a:t>Start &gt; Folien &gt; Layout</a:t>
              </a:r>
            </a:p>
          </p:txBody>
        </p:sp>
        <p:sp>
          <p:nvSpPr>
            <p:cNvPr id="10" name="Text // Listenebene erhöhen">
              <a:extLst>
                <a:ext uri="{FF2B5EF4-FFF2-40B4-BE49-F238E27FC236}">
                  <a16:creationId xmlns:a16="http://schemas.microsoft.com/office/drawing/2014/main" id="{74A22E77-70F8-4D08-967A-6335D6A9FE43}"/>
                </a:ext>
              </a:extLst>
            </p:cNvPr>
            <p:cNvSpPr txBox="1"/>
            <p:nvPr userDrawn="1"/>
          </p:nvSpPr>
          <p:spPr>
            <a:xfrm>
              <a:off x="-1837623" y="3455961"/>
              <a:ext cx="900000" cy="432000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noAutofit/>
            </a:bodyPr>
            <a:lstStyle/>
            <a:p>
              <a:pPr marL="0" marR="0" lvl="0" indent="0" algn="r" defTabSz="251723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de-DE" sz="1400" b="1" baseline="0" dirty="0">
                  <a:solidFill>
                    <a:schemeClr val="tx1"/>
                  </a:solidFill>
                  <a:latin typeface="+mn-lt"/>
                </a:rPr>
                <a:t>Listenebene</a:t>
              </a:r>
            </a:p>
            <a:p>
              <a:pPr marL="0" marR="0" lvl="0" indent="0" algn="r" defTabSz="251723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de-DE" sz="1400" b="1" baseline="0" dirty="0">
                  <a:solidFill>
                    <a:schemeClr val="tx1"/>
                  </a:solidFill>
                  <a:latin typeface="+mn-lt"/>
                </a:rPr>
                <a:t>erhöhen</a:t>
              </a:r>
            </a:p>
          </p:txBody>
        </p:sp>
        <p:sp>
          <p:nvSpPr>
            <p:cNvPr id="12" name="Text // Listenebene verringern">
              <a:extLst>
                <a:ext uri="{FF2B5EF4-FFF2-40B4-BE49-F238E27FC236}">
                  <a16:creationId xmlns:a16="http://schemas.microsoft.com/office/drawing/2014/main" id="{4E9247FD-9F63-48EE-B041-81D66D6608B4}"/>
                </a:ext>
              </a:extLst>
            </p:cNvPr>
            <p:cNvSpPr txBox="1"/>
            <p:nvPr userDrawn="1"/>
          </p:nvSpPr>
          <p:spPr>
            <a:xfrm>
              <a:off x="-1837623" y="3923797"/>
              <a:ext cx="900000" cy="468000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noAutofit/>
            </a:bodyPr>
            <a:lstStyle/>
            <a:p>
              <a:pPr marL="0" marR="0" lvl="0" indent="0" algn="r" defTabSz="251723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de-DE" sz="1400" b="1" baseline="0" dirty="0">
                  <a:solidFill>
                    <a:schemeClr val="tx1"/>
                  </a:solidFill>
                  <a:latin typeface="+mn-lt"/>
                </a:rPr>
                <a:t>Listenebene</a:t>
              </a:r>
            </a:p>
            <a:p>
              <a:pPr marL="0" marR="0" lvl="0" indent="0" algn="r" defTabSz="251723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de-DE" sz="1400" b="1" baseline="0" dirty="0">
                  <a:solidFill>
                    <a:schemeClr val="tx1"/>
                  </a:solidFill>
                  <a:latin typeface="+mn-lt"/>
                </a:rPr>
                <a:t>verringern</a:t>
              </a:r>
            </a:p>
          </p:txBody>
        </p:sp>
        <p:sp>
          <p:nvSpPr>
            <p:cNvPr id="13" name="Listenebenen">
              <a:extLst>
                <a:ext uri="{FF2B5EF4-FFF2-40B4-BE49-F238E27FC236}">
                  <a16:creationId xmlns:a16="http://schemas.microsoft.com/office/drawing/2014/main" id="{D545A7B1-AB50-46ED-8C45-329A3C27948F}"/>
                </a:ext>
              </a:extLst>
            </p:cNvPr>
            <p:cNvSpPr txBox="1"/>
            <p:nvPr userDrawn="1"/>
          </p:nvSpPr>
          <p:spPr>
            <a:xfrm rot="10800000" flipH="1" flipV="1">
              <a:off x="-2043778" y="2322605"/>
              <a:ext cx="1908000" cy="1080000"/>
            </a:xfrm>
            <a:prstGeom prst="rect">
              <a:avLst/>
            </a:prstGeom>
            <a:noFill/>
            <a:ln w="12700">
              <a:noFill/>
            </a:ln>
          </p:spPr>
          <p:txBody>
            <a:bodyPr vert="horz" wrap="square" lIns="0" tIns="0" rIns="0" bIns="0" rtlCol="0" anchor="t" anchorCtr="0">
              <a:noAutofit/>
            </a:bodyPr>
            <a:lstStyle>
              <a:defPPr>
                <a:defRPr lang="de-DE"/>
              </a:defPPr>
              <a:lvl1pPr marL="0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21528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43056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564584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86112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607640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129168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650696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172224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251723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de-DE" sz="1400" b="0" baseline="0" dirty="0">
                  <a:solidFill>
                    <a:schemeClr val="tx1"/>
                  </a:solidFill>
                  <a:latin typeface="+mn-lt"/>
                </a:rPr>
                <a:t>Wechsel der Textebene</a:t>
              </a:r>
            </a:p>
            <a:p>
              <a:pPr marL="0" marR="0" lvl="0" indent="0" algn="r" defTabSz="251723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de-DE" sz="1400" b="0" baseline="0" dirty="0">
                  <a:solidFill>
                    <a:schemeClr val="tx1"/>
                  </a:solidFill>
                  <a:latin typeface="+mn-lt"/>
                </a:rPr>
                <a:t>im Menü über: </a:t>
              </a:r>
              <a:br>
                <a:rPr lang="de-DE" sz="1400" b="0" baseline="0" dirty="0">
                  <a:solidFill>
                    <a:schemeClr val="tx1"/>
                  </a:solidFill>
                  <a:latin typeface="+mn-lt"/>
                </a:rPr>
              </a:br>
              <a:r>
                <a:rPr lang="de-DE" sz="1400" b="1" baseline="0" dirty="0">
                  <a:solidFill>
                    <a:schemeClr val="tx1"/>
                  </a:solidFill>
                  <a:latin typeface="+mn-lt"/>
                </a:rPr>
                <a:t>Start &gt; Absatz &gt; Listenebene erhöhen/verringern</a:t>
              </a:r>
            </a:p>
          </p:txBody>
        </p:sp>
        <p:pic>
          <p:nvPicPr>
            <p:cNvPr id="14" name="Bild // Listenebene verringern">
              <a:extLst>
                <a:ext uri="{FF2B5EF4-FFF2-40B4-BE49-F238E27FC236}">
                  <a16:creationId xmlns:a16="http://schemas.microsoft.com/office/drawing/2014/main" id="{FB3E84C7-29EC-4620-AED2-444AE7D6BC3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859222" y="3991130"/>
              <a:ext cx="720000" cy="333335"/>
            </a:xfrm>
            <a:prstGeom prst="rect">
              <a:avLst/>
            </a:prstGeom>
          </p:spPr>
        </p:pic>
        <p:pic>
          <p:nvPicPr>
            <p:cNvPr id="15" name="Bild // Listenebene erhöhen">
              <a:extLst>
                <a:ext uri="{FF2B5EF4-FFF2-40B4-BE49-F238E27FC236}">
                  <a16:creationId xmlns:a16="http://schemas.microsoft.com/office/drawing/2014/main" id="{745BCE55-C564-4CE0-A049-9F76AB39869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859222" y="3505294"/>
              <a:ext cx="720000" cy="333335"/>
            </a:xfrm>
            <a:prstGeom prst="rect">
              <a:avLst/>
            </a:prstGeom>
          </p:spPr>
        </p:pic>
        <p:sp>
          <p:nvSpPr>
            <p:cNvPr id="16" name="Fußzeile">
              <a:extLst>
                <a:ext uri="{FF2B5EF4-FFF2-40B4-BE49-F238E27FC236}">
                  <a16:creationId xmlns:a16="http://schemas.microsoft.com/office/drawing/2014/main" id="{5C922DC7-457E-4F80-AD7B-C6061E554810}"/>
                </a:ext>
              </a:extLst>
            </p:cNvPr>
            <p:cNvSpPr txBox="1"/>
            <p:nvPr userDrawn="1"/>
          </p:nvSpPr>
          <p:spPr>
            <a:xfrm rot="10800000" flipH="1" flipV="1">
              <a:off x="719138" y="6652137"/>
              <a:ext cx="10082212" cy="216000"/>
            </a:xfrm>
            <a:prstGeom prst="rect">
              <a:avLst/>
            </a:prstGeom>
            <a:noFill/>
            <a:ln w="12700">
              <a:noFill/>
            </a:ln>
          </p:spPr>
          <p:txBody>
            <a:bodyPr vert="horz" wrap="square" lIns="0" tIns="0" rIns="0" bIns="0" rtlCol="0" anchor="b" anchorCtr="0">
              <a:noAutofit/>
            </a:bodyPr>
            <a:lstStyle>
              <a:defPPr>
                <a:defRPr lang="de-DE"/>
              </a:defPPr>
              <a:lvl1pPr marL="0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21528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43056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564584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86112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607640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129168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650696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172224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287141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de-DE" sz="1400" b="0" baseline="0" dirty="0">
                  <a:solidFill>
                    <a:schemeClr val="tx1"/>
                  </a:solidFill>
                  <a:latin typeface="+mn-lt"/>
                </a:rPr>
                <a:t>Fußzeile anpassen: </a:t>
              </a:r>
              <a:r>
                <a:rPr lang="de-DE" sz="1400" b="1" baseline="0" dirty="0">
                  <a:solidFill>
                    <a:schemeClr val="tx1"/>
                  </a:solidFill>
                  <a:latin typeface="+mn-lt"/>
                </a:rPr>
                <a:t>Menü &gt; Einfügen &gt; Text &gt; Kopf- und Fußzeile</a:t>
              </a:r>
            </a:p>
          </p:txBody>
        </p:sp>
        <p:sp>
          <p:nvSpPr>
            <p:cNvPr id="17" name="Hilfslinien">
              <a:extLst>
                <a:ext uri="{FF2B5EF4-FFF2-40B4-BE49-F238E27FC236}">
                  <a16:creationId xmlns:a16="http://schemas.microsoft.com/office/drawing/2014/main" id="{B3455C3B-2EFE-4ACC-8332-4486BC612559}"/>
                </a:ext>
              </a:extLst>
            </p:cNvPr>
            <p:cNvSpPr txBox="1"/>
            <p:nvPr userDrawn="1"/>
          </p:nvSpPr>
          <p:spPr>
            <a:xfrm rot="10800000" flipH="1" flipV="1">
              <a:off x="720594" y="-419265"/>
              <a:ext cx="10080753" cy="252000"/>
            </a:xfrm>
            <a:prstGeom prst="rect">
              <a:avLst/>
            </a:prstGeom>
            <a:noFill/>
            <a:ln w="12700">
              <a:noFill/>
            </a:ln>
          </p:spPr>
          <p:txBody>
            <a:bodyPr vert="horz" wrap="square" lIns="0" tIns="0" rIns="0" bIns="0" rtlCol="0" anchor="t" anchorCtr="0">
              <a:noAutofit/>
            </a:bodyPr>
            <a:lstStyle>
              <a:defPPr>
                <a:defRPr lang="de-DE"/>
              </a:defPPr>
              <a:lvl1pPr marL="0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21528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43056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564584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86112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607640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129168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650696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172224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287141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4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Führungslinien anzeigen: </a:t>
              </a:r>
              <a:r>
                <a:rPr kumimoji="0" lang="de-DE" sz="1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Menü &gt; Ansicht &gt; Anzeigen &gt; </a:t>
              </a:r>
              <a:r>
                <a:rPr kumimoji="0" lang="de-DE" sz="14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Haken</a:t>
              </a:r>
              <a:r>
                <a:rPr kumimoji="0" lang="de-DE" sz="1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 </a:t>
              </a:r>
              <a:r>
                <a:rPr kumimoji="0" lang="de-DE" sz="14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bei</a:t>
              </a:r>
              <a:r>
                <a:rPr kumimoji="0" lang="de-DE" sz="1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 Führungslinien </a:t>
              </a:r>
              <a:r>
                <a:rPr kumimoji="0" lang="de-DE" sz="14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setzen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14668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77" r:id="rId3"/>
    <p:sldLayoutId id="2147483678" r:id="rId4"/>
    <p:sldLayoutId id="2147483661" r:id="rId5"/>
    <p:sldLayoutId id="2147483662" r:id="rId6"/>
    <p:sldLayoutId id="2147483663" r:id="rId7"/>
    <p:sldLayoutId id="2147483679" r:id="rId8"/>
    <p:sldLayoutId id="2147483680" r:id="rId9"/>
    <p:sldLayoutId id="2147483650" r:id="rId10"/>
    <p:sldLayoutId id="2147483664" r:id="rId11"/>
    <p:sldLayoutId id="2147483665" r:id="rId12"/>
    <p:sldLayoutId id="2147483666" r:id="rId13"/>
    <p:sldLayoutId id="2147483667" r:id="rId14"/>
    <p:sldLayoutId id="2147483668" r:id="rId15"/>
    <p:sldLayoutId id="2147483669" r:id="rId16"/>
    <p:sldLayoutId id="2147483670" r:id="rId17"/>
    <p:sldLayoutId id="2147483671" r:id="rId18"/>
    <p:sldLayoutId id="2147483672" r:id="rId19"/>
    <p:sldLayoutId id="2147483673" r:id="rId20"/>
    <p:sldLayoutId id="2147483674" r:id="rId21"/>
    <p:sldLayoutId id="2147483676" r:id="rId22"/>
    <p:sldLayoutId id="2147483675" r:id="rId23"/>
  </p:sldLayoutIdLst>
  <p:hf sldNum="0" hdr="0"/>
  <p:txStyles>
    <p:titleStyle>
      <a:lvl1pPr marL="0" indent="0" algn="l" defTabSz="914400" rtl="0" eaLnBrk="1" latinLnBrk="0" hangingPunct="1">
        <a:lnSpc>
          <a:spcPct val="90000"/>
        </a:lnSpc>
        <a:spcBef>
          <a:spcPts val="0"/>
        </a:spcBef>
        <a:buFont typeface="Arial" panose="020B0604020202020204" pitchFamily="34" charset="0"/>
        <a:buNone/>
        <a:defRPr sz="2900" b="1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0"/>
        </a:spcBef>
        <a:spcAft>
          <a:spcPts val="0"/>
        </a:spcAft>
        <a:buFont typeface="Arial" panose="020B0604020202020204" pitchFamily="34" charset="0"/>
        <a:buNone/>
        <a:defRPr sz="2000" b="0" kern="1200">
          <a:solidFill>
            <a:schemeClr val="tx1"/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lnSpc>
          <a:spcPct val="90000"/>
        </a:lnSpc>
        <a:spcBef>
          <a:spcPts val="0"/>
        </a:spcBef>
        <a:spcAft>
          <a:spcPts val="0"/>
        </a:spcAft>
        <a:buFont typeface="Arial" panose="020B0604020202020204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288000" indent="-288000" algn="l" defTabSz="914400" rtl="0" eaLnBrk="1" latinLnBrk="0" hangingPunct="1">
        <a:lnSpc>
          <a:spcPct val="90000"/>
        </a:lnSpc>
        <a:spcBef>
          <a:spcPts val="0"/>
        </a:spcBef>
        <a:spcAft>
          <a:spcPts val="0"/>
        </a:spcAft>
        <a:buClr>
          <a:schemeClr val="accent6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576000" indent="-288000" algn="l" defTabSz="914400" rtl="0" eaLnBrk="1" latinLnBrk="0" hangingPunct="1">
        <a:lnSpc>
          <a:spcPct val="90000"/>
        </a:lnSpc>
        <a:spcBef>
          <a:spcPts val="0"/>
        </a:spcBef>
        <a:buClr>
          <a:schemeClr val="bg2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88000" indent="-288000" algn="l" defTabSz="914400" rtl="0" eaLnBrk="1" latinLnBrk="0" hangingPunct="1">
        <a:lnSpc>
          <a:spcPct val="90000"/>
        </a:lnSpc>
        <a:spcBef>
          <a:spcPts val="0"/>
        </a:spcBef>
        <a:buClr>
          <a:schemeClr val="accent6"/>
        </a:buClr>
        <a:buSzPct val="100000"/>
        <a:buFont typeface="+mj-lt"/>
        <a:buAutoNum type="arabicPeriod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576000" indent="-288000" algn="l" defTabSz="914400" rtl="0" eaLnBrk="1" latinLnBrk="0" hangingPunct="1">
        <a:lnSpc>
          <a:spcPct val="90000"/>
        </a:lnSpc>
        <a:spcBef>
          <a:spcPts val="0"/>
        </a:spcBef>
        <a:buClr>
          <a:schemeClr val="bg2"/>
        </a:buClr>
        <a:buSzPct val="100000"/>
        <a:buFont typeface="+mj-lt"/>
        <a:buAutoNum type="alphaLcParenR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88000" indent="-288000" algn="l" defTabSz="914400" rtl="0" eaLnBrk="1" latinLnBrk="0" hangingPunct="1">
        <a:lnSpc>
          <a:spcPct val="90000"/>
        </a:lnSpc>
        <a:spcBef>
          <a:spcPts val="0"/>
        </a:spcBef>
        <a:buClrTx/>
        <a:buSzPct val="100000"/>
        <a:buFont typeface="Arial" panose="020B0604020202020204" pitchFamily="34" charset="0"/>
        <a:buChar char="−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648000" indent="-648000" algn="l" defTabSz="914400" rtl="0" eaLnBrk="1" latinLnBrk="0" hangingPunct="1">
        <a:lnSpc>
          <a:spcPct val="90000"/>
        </a:lnSpc>
        <a:spcBef>
          <a:spcPts val="2400"/>
        </a:spcBef>
        <a:spcAft>
          <a:spcPts val="0"/>
        </a:spcAft>
        <a:buClr>
          <a:schemeClr val="accent6"/>
        </a:buClr>
        <a:buSzPct val="143000"/>
        <a:buFontTx/>
        <a:buBlip>
          <a:blip r:embed="rId28"/>
        </a:buBlip>
        <a:defRPr sz="3000" kern="1200" baseline="38000">
          <a:solidFill>
            <a:schemeClr val="tx1"/>
          </a:solidFill>
          <a:latin typeface="+mn-lt"/>
          <a:ea typeface="+mn-ea"/>
          <a:cs typeface="+mn-cs"/>
        </a:defRPr>
      </a:lvl8pPr>
      <a:lvl9pPr marL="648000" indent="-648000" algn="l" defTabSz="914400" rtl="0" eaLnBrk="1" latinLnBrk="0" hangingPunct="1">
        <a:lnSpc>
          <a:spcPct val="90000"/>
        </a:lnSpc>
        <a:spcBef>
          <a:spcPts val="2400"/>
        </a:spcBef>
        <a:spcAft>
          <a:spcPts val="1200"/>
        </a:spcAft>
        <a:buClr>
          <a:schemeClr val="accent6"/>
        </a:buClr>
        <a:buSzPct val="143000"/>
        <a:buFontTx/>
        <a:buBlip>
          <a:blip r:embed="rId28"/>
        </a:buBlip>
        <a:defRPr sz="3000" kern="1200" baseline="38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3.emf"/><Relationship Id="rId5" Type="http://schemas.openxmlformats.org/officeDocument/2006/relationships/image" Target="../media/image32.emf"/><Relationship Id="rId4" Type="http://schemas.openxmlformats.org/officeDocument/2006/relationships/image" Target="../media/image31.e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platzhalter 4">
            <a:extLst>
              <a:ext uri="{FF2B5EF4-FFF2-40B4-BE49-F238E27FC236}">
                <a16:creationId xmlns:a16="http://schemas.microsoft.com/office/drawing/2014/main" id="{956790EF-F759-46B5-ABD0-F99E6A8517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de-DE" dirty="0"/>
              <a:t>Vorname Nachname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B2418C7-696C-48C1-929C-4EE8E19B73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22000" y="3546000"/>
            <a:ext cx="4879350" cy="900000"/>
          </a:xfrm>
        </p:spPr>
        <p:txBody>
          <a:bodyPr/>
          <a:lstStyle/>
          <a:p>
            <a:r>
              <a:rPr lang="de-DE" dirty="0"/>
              <a:t>Vortragstitel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3B67191A-F3A9-41B2-B703-514CDC62EB5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DE" dirty="0"/>
              <a:t>Wochentag, XX. Monat 2021</a:t>
            </a:r>
          </a:p>
        </p:txBody>
      </p:sp>
      <p:pic>
        <p:nvPicPr>
          <p:cNvPr id="10" name="Bildplatzhalter 9" descr="Ein Bild, das Grafiken, Typografie, Schrift, Grafikdesign enthält.&#10;&#10;KI-generierte Inhalte können fehlerhaft sein.">
            <a:extLst>
              <a:ext uri="{FF2B5EF4-FFF2-40B4-BE49-F238E27FC236}">
                <a16:creationId xmlns:a16="http://schemas.microsoft.com/office/drawing/2014/main" id="{A1EA806B-5E0A-F1F6-4290-42A8BF1EA9FE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1" r="2801"/>
          <a:stretch>
            <a:fillRect/>
          </a:stretch>
        </p:blipFill>
        <p:spPr>
          <a:xfrm>
            <a:off x="538704" y="1184821"/>
            <a:ext cx="4316911" cy="457200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968491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01DF9B5C-3954-46F0-AE7D-EBE88347F31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922000" y="5273013"/>
            <a:ext cx="4879350" cy="288000"/>
          </a:xfrm>
        </p:spPr>
        <p:txBody>
          <a:bodyPr/>
          <a:lstStyle/>
          <a:p>
            <a:r>
              <a:rPr lang="de-DE" dirty="0"/>
              <a:t>Vorname Nachname</a:t>
            </a:r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857F5E7C-7393-4806-895F-57DB3BD442D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922000" y="4938121"/>
            <a:ext cx="4879350" cy="288000"/>
          </a:xfrm>
        </p:spPr>
        <p:txBody>
          <a:bodyPr/>
          <a:lstStyle/>
          <a:p>
            <a:r>
              <a:rPr lang="de-DE" dirty="0"/>
              <a:t>Wochentag, XX. Monat 2021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4636FA2C-6964-40A8-8729-AF4E9BD01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22000" y="3546000"/>
            <a:ext cx="4879350" cy="900000"/>
          </a:xfrm>
        </p:spPr>
        <p:txBody>
          <a:bodyPr/>
          <a:lstStyle/>
          <a:p>
            <a:r>
              <a:rPr lang="de-DE" dirty="0"/>
              <a:t>Vortragstitel</a:t>
            </a:r>
          </a:p>
        </p:txBody>
      </p:sp>
      <p:pic>
        <p:nvPicPr>
          <p:cNvPr id="9" name="Element">
            <a:extLst>
              <a:ext uri="{FF2B5EF4-FFF2-40B4-BE49-F238E27FC236}">
                <a16:creationId xmlns:a16="http://schemas.microsoft.com/office/drawing/2014/main" id="{4E3362D1-EC68-4044-BF88-8AECEAC54360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 rotWithShape="1">
          <a:blip r:embed="rId2"/>
          <a:srcRect l="34" r="34"/>
          <a:stretch/>
        </p:blipFill>
        <p:spPr>
          <a:xfrm>
            <a:off x="719138" y="771525"/>
            <a:ext cx="4514400" cy="4788000"/>
          </a:xfrm>
        </p:spPr>
      </p:pic>
      <p:sp>
        <p:nvSpPr>
          <p:cNvPr id="11" name="Inhaltsplatzhalter 10">
            <a:extLst>
              <a:ext uri="{FF2B5EF4-FFF2-40B4-BE49-F238E27FC236}">
                <a16:creationId xmlns:a16="http://schemas.microsoft.com/office/drawing/2014/main" id="{BF39F571-9BCE-4288-A0BC-BD694D1ED2ED}"/>
              </a:ext>
            </a:extLst>
          </p:cNvPr>
          <p:cNvSpPr>
            <a:spLocks noGrp="1"/>
          </p:cNvSpPr>
          <p:nvPr>
            <p:ph sz="quarter" idx="19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136295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079133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09445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67BFAC9A-8F75-4E73-B8B2-1765B4334FB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922000" y="5273013"/>
            <a:ext cx="4879350" cy="288000"/>
          </a:xfrm>
        </p:spPr>
        <p:txBody>
          <a:bodyPr/>
          <a:lstStyle/>
          <a:p>
            <a:r>
              <a:rPr lang="de-DE" dirty="0"/>
              <a:t>Vorname Nachname</a:t>
            </a:r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B10EAEF8-9529-454E-A076-0FCE6567D26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922000" y="4938121"/>
            <a:ext cx="4879350" cy="288000"/>
          </a:xfrm>
        </p:spPr>
        <p:txBody>
          <a:bodyPr/>
          <a:lstStyle/>
          <a:p>
            <a:r>
              <a:rPr lang="de-DE" dirty="0"/>
              <a:t>Wochentag, XX. Monat 2021</a:t>
            </a:r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57F71081-AEDC-4603-8BD5-8B504EDAC9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22000" y="3546000"/>
            <a:ext cx="4879350" cy="900000"/>
          </a:xfrm>
        </p:spPr>
        <p:txBody>
          <a:bodyPr/>
          <a:lstStyle/>
          <a:p>
            <a:r>
              <a:rPr lang="de-DE" dirty="0"/>
              <a:t>Vortragstitel</a:t>
            </a:r>
          </a:p>
        </p:txBody>
      </p:sp>
      <p:pic>
        <p:nvPicPr>
          <p:cNvPr id="9" name="Element">
            <a:extLst>
              <a:ext uri="{FF2B5EF4-FFF2-40B4-BE49-F238E27FC236}">
                <a16:creationId xmlns:a16="http://schemas.microsoft.com/office/drawing/2014/main" id="{F558AD3A-C0A3-4077-8EE0-DB7AB12D9677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 rotWithShape="1">
          <a:blip r:embed="rId2"/>
          <a:srcRect l="34" r="34"/>
          <a:stretch/>
        </p:blipFill>
        <p:spPr>
          <a:xfrm>
            <a:off x="719138" y="771525"/>
            <a:ext cx="4514400" cy="4788000"/>
          </a:xfrm>
        </p:spPr>
      </p:pic>
      <p:sp>
        <p:nvSpPr>
          <p:cNvPr id="11" name="Inhaltsplatzhalter 10">
            <a:extLst>
              <a:ext uri="{FF2B5EF4-FFF2-40B4-BE49-F238E27FC236}">
                <a16:creationId xmlns:a16="http://schemas.microsoft.com/office/drawing/2014/main" id="{CE0877FA-7282-49F7-A1BD-15BF714711C9}"/>
              </a:ext>
            </a:extLst>
          </p:cNvPr>
          <p:cNvSpPr>
            <a:spLocks noGrp="1"/>
          </p:cNvSpPr>
          <p:nvPr>
            <p:ph sz="quarter" idx="19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920444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platzhalter 11">
            <a:extLst>
              <a:ext uri="{FF2B5EF4-FFF2-40B4-BE49-F238E27FC236}">
                <a16:creationId xmlns:a16="http://schemas.microsoft.com/office/drawing/2014/main" id="{F3FD7D75-80A4-4F17-AB09-9A0B3E95FAA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922000" y="5273013"/>
            <a:ext cx="4879350" cy="288000"/>
          </a:xfrm>
        </p:spPr>
        <p:txBody>
          <a:bodyPr/>
          <a:lstStyle/>
          <a:p>
            <a:r>
              <a:rPr lang="de-DE" dirty="0"/>
              <a:t>Vorname Nachname</a:t>
            </a:r>
          </a:p>
        </p:txBody>
      </p:sp>
      <p:sp>
        <p:nvSpPr>
          <p:cNvPr id="13" name="Textplatzhalter 12">
            <a:extLst>
              <a:ext uri="{FF2B5EF4-FFF2-40B4-BE49-F238E27FC236}">
                <a16:creationId xmlns:a16="http://schemas.microsoft.com/office/drawing/2014/main" id="{C83A8226-959B-4310-8548-8B576C628AB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922000" y="4938121"/>
            <a:ext cx="4879350" cy="288000"/>
          </a:xfrm>
        </p:spPr>
        <p:txBody>
          <a:bodyPr/>
          <a:lstStyle/>
          <a:p>
            <a:r>
              <a:rPr lang="de-DE" dirty="0"/>
              <a:t>Wochentag, XX. Monat 2021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4637AE48-5742-4E9D-88BB-05E5B5155A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22000" y="3546000"/>
            <a:ext cx="4879350" cy="900000"/>
          </a:xfrm>
        </p:spPr>
        <p:txBody>
          <a:bodyPr/>
          <a:lstStyle/>
          <a:p>
            <a:r>
              <a:rPr lang="de-DE" dirty="0"/>
              <a:t>Vortragstitel</a:t>
            </a:r>
          </a:p>
        </p:txBody>
      </p:sp>
      <p:pic>
        <p:nvPicPr>
          <p:cNvPr id="15" name="Element">
            <a:extLst>
              <a:ext uri="{FF2B5EF4-FFF2-40B4-BE49-F238E27FC236}">
                <a16:creationId xmlns:a16="http://schemas.microsoft.com/office/drawing/2014/main" id="{EBC81391-E077-4B21-9DB2-FCBEC8A83D54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 rotWithShape="1">
          <a:blip r:embed="rId2"/>
          <a:srcRect t="20" b="20"/>
          <a:stretch/>
        </p:blipFill>
        <p:spPr>
          <a:xfrm>
            <a:off x="719138" y="1367492"/>
            <a:ext cx="3960000" cy="4194000"/>
          </a:xfrm>
        </p:spPr>
      </p:pic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7AAFE10A-9967-42BE-85B8-A187D30A2012}"/>
              </a:ext>
            </a:extLst>
          </p:cNvPr>
          <p:cNvSpPr>
            <a:spLocks noGrp="1"/>
          </p:cNvSpPr>
          <p:nvPr>
            <p:ph sz="quarter" idx="19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4" name="Inhaltsplatzhalter 13">
            <a:extLst>
              <a:ext uri="{FF2B5EF4-FFF2-40B4-BE49-F238E27FC236}">
                <a16:creationId xmlns:a16="http://schemas.microsoft.com/office/drawing/2014/main" id="{8E7CFC85-B067-4B49-976A-CC9ECD24B031}"/>
              </a:ext>
            </a:extLst>
          </p:cNvPr>
          <p:cNvSpPr>
            <a:spLocks noGrp="1"/>
          </p:cNvSpPr>
          <p:nvPr>
            <p:ph sz="quarter" idx="2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6" name="Inhaltsplatzhalter 15">
            <a:extLst>
              <a:ext uri="{FF2B5EF4-FFF2-40B4-BE49-F238E27FC236}">
                <a16:creationId xmlns:a16="http://schemas.microsoft.com/office/drawing/2014/main" id="{7B91A603-355A-4DCE-B825-B6E49E35847A}"/>
              </a:ext>
            </a:extLst>
          </p:cNvPr>
          <p:cNvSpPr>
            <a:spLocks noGrp="1"/>
          </p:cNvSpPr>
          <p:nvPr>
            <p:ph sz="quarter" idx="2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7" name="Inhaltsplatzhalter 16">
            <a:extLst>
              <a:ext uri="{FF2B5EF4-FFF2-40B4-BE49-F238E27FC236}">
                <a16:creationId xmlns:a16="http://schemas.microsoft.com/office/drawing/2014/main" id="{F9E2FA10-3E9B-4208-8289-5FE25C4CC360}"/>
              </a:ext>
            </a:extLst>
          </p:cNvPr>
          <p:cNvSpPr>
            <a:spLocks noGrp="1"/>
          </p:cNvSpPr>
          <p:nvPr>
            <p:ph sz="quarter" idx="22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919072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266782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298437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59BE024-296B-4226-BCF5-D18C78B957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13999" y="6030000"/>
            <a:ext cx="7200000" cy="216000"/>
          </a:xfrm>
        </p:spPr>
        <p:txBody>
          <a:bodyPr/>
          <a:lstStyle/>
          <a:p>
            <a:r>
              <a:rPr lang="de-DE"/>
              <a:t>Vortragstitel 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880D398-EA23-47C5-B0CE-9A32C81BD42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20595" y="6031476"/>
            <a:ext cx="1008000" cy="216000"/>
          </a:xfrm>
        </p:spPr>
        <p:txBody>
          <a:bodyPr/>
          <a:lstStyle/>
          <a:p>
            <a:fld id="{517B1E1C-6C0E-4B2D-83BD-1595759E9D18}" type="datetime1">
              <a:rPr lang="de-DE" smtClean="0"/>
              <a:pPr/>
              <a:t>30.01.26</a:t>
            </a:fld>
            <a:endParaRPr lang="de-DE"/>
          </a:p>
        </p:txBody>
      </p:sp>
      <p:sp>
        <p:nvSpPr>
          <p:cNvPr id="39" name="Titel 38">
            <a:extLst>
              <a:ext uri="{FF2B5EF4-FFF2-40B4-BE49-F238E27FC236}">
                <a16:creationId xmlns:a16="http://schemas.microsoft.com/office/drawing/2014/main" id="{AB709D6C-DB18-4BC4-8CA5-5904E0ECCC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595" y="773634"/>
            <a:ext cx="10080755" cy="432000"/>
          </a:xfrm>
        </p:spPr>
        <p:txBody>
          <a:bodyPr/>
          <a:lstStyle/>
          <a:p>
            <a:r>
              <a:rPr lang="de-DE"/>
              <a:t>Ich bin einfacher Blindtext.</a:t>
            </a:r>
            <a:endParaRPr lang="de-DE" dirty="0"/>
          </a:p>
        </p:txBody>
      </p:sp>
      <p:sp>
        <p:nvSpPr>
          <p:cNvPr id="14" name="Textplatzhalter 13">
            <a:extLst>
              <a:ext uri="{FF2B5EF4-FFF2-40B4-BE49-F238E27FC236}">
                <a16:creationId xmlns:a16="http://schemas.microsoft.com/office/drawing/2014/main" id="{60C7E287-010D-4BC5-8D59-A58B4946F766}"/>
              </a:ext>
            </a:extLst>
          </p:cNvPr>
          <p:cNvSpPr>
            <a:spLocks noGrp="1"/>
          </p:cNvSpPr>
          <p:nvPr>
            <p:ph type="body" sz="quarter" idx="71"/>
          </p:nvPr>
        </p:nvSpPr>
        <p:spPr>
          <a:xfrm>
            <a:off x="3790800" y="4939104"/>
            <a:ext cx="622800" cy="622800"/>
          </a:xfrm>
        </p:spPr>
        <p:txBody>
          <a:bodyPr/>
          <a:lstStyle/>
          <a:p>
            <a:r>
              <a:rPr lang="de-DE" dirty="0"/>
              <a:t>Schlussfolgerung</a:t>
            </a:r>
          </a:p>
        </p:txBody>
      </p:sp>
      <p:sp>
        <p:nvSpPr>
          <p:cNvPr id="47" name="Textplatzhalter 46">
            <a:extLst>
              <a:ext uri="{FF2B5EF4-FFF2-40B4-BE49-F238E27FC236}">
                <a16:creationId xmlns:a16="http://schemas.microsoft.com/office/drawing/2014/main" id="{6F678FC5-E53B-4B44-B4B8-0ED80ACEF645}"/>
              </a:ext>
            </a:extLst>
          </p:cNvPr>
          <p:cNvSpPr>
            <a:spLocks noGrp="1"/>
          </p:cNvSpPr>
          <p:nvPr>
            <p:ph type="body" sz="quarter" idx="70"/>
          </p:nvPr>
        </p:nvSpPr>
        <p:spPr>
          <a:xfrm>
            <a:off x="5994000" y="3204000"/>
            <a:ext cx="396000" cy="396000"/>
          </a:xfrm>
        </p:spPr>
        <p:txBody>
          <a:bodyPr/>
          <a:lstStyle/>
          <a:p>
            <a:r>
              <a:rPr lang="de-DE" dirty="0"/>
              <a:t>Aufzählung</a:t>
            </a:r>
          </a:p>
        </p:txBody>
      </p:sp>
      <p:sp>
        <p:nvSpPr>
          <p:cNvPr id="46" name="Textplatzhalter 45">
            <a:extLst>
              <a:ext uri="{FF2B5EF4-FFF2-40B4-BE49-F238E27FC236}">
                <a16:creationId xmlns:a16="http://schemas.microsoft.com/office/drawing/2014/main" id="{CC278B97-2FA3-4B39-982E-FA48B6AB6090}"/>
              </a:ext>
            </a:extLst>
          </p:cNvPr>
          <p:cNvSpPr>
            <a:spLocks noGrp="1"/>
          </p:cNvSpPr>
          <p:nvPr>
            <p:ph type="body" sz="quarter" idx="69"/>
          </p:nvPr>
        </p:nvSpPr>
        <p:spPr>
          <a:xfrm>
            <a:off x="5994000" y="2376000"/>
            <a:ext cx="396000" cy="396000"/>
          </a:xfrm>
        </p:spPr>
        <p:txBody>
          <a:bodyPr/>
          <a:lstStyle/>
          <a:p>
            <a:r>
              <a:rPr lang="de-DE" dirty="0"/>
              <a:t>Aufzählung</a:t>
            </a:r>
          </a:p>
        </p:txBody>
      </p:sp>
      <p:sp>
        <p:nvSpPr>
          <p:cNvPr id="45" name="Textplatzhalter 44">
            <a:extLst>
              <a:ext uri="{FF2B5EF4-FFF2-40B4-BE49-F238E27FC236}">
                <a16:creationId xmlns:a16="http://schemas.microsoft.com/office/drawing/2014/main" id="{48569070-603E-4689-94DF-4B0262661554}"/>
              </a:ext>
            </a:extLst>
          </p:cNvPr>
          <p:cNvSpPr>
            <a:spLocks noGrp="1"/>
          </p:cNvSpPr>
          <p:nvPr>
            <p:ph type="body" sz="quarter" idx="68"/>
          </p:nvPr>
        </p:nvSpPr>
        <p:spPr>
          <a:xfrm>
            <a:off x="5994000" y="1584000"/>
            <a:ext cx="396000" cy="396000"/>
          </a:xfrm>
        </p:spPr>
        <p:txBody>
          <a:bodyPr/>
          <a:lstStyle/>
          <a:p>
            <a:r>
              <a:rPr lang="de-DE" dirty="0"/>
              <a:t>Aufzählung</a:t>
            </a:r>
          </a:p>
        </p:txBody>
      </p:sp>
      <p:sp>
        <p:nvSpPr>
          <p:cNvPr id="44" name="Textplatzhalter 43">
            <a:extLst>
              <a:ext uri="{FF2B5EF4-FFF2-40B4-BE49-F238E27FC236}">
                <a16:creationId xmlns:a16="http://schemas.microsoft.com/office/drawing/2014/main" id="{F44CE255-3ACD-4DA1-B5F8-A8FCA01EB6E0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>
          <a:xfrm>
            <a:off x="1684800" y="4014000"/>
            <a:ext cx="396000" cy="396000"/>
          </a:xfrm>
        </p:spPr>
        <p:txBody>
          <a:bodyPr/>
          <a:lstStyle/>
          <a:p>
            <a:r>
              <a:rPr lang="de-DE" dirty="0"/>
              <a:t>Aufzählung</a:t>
            </a:r>
          </a:p>
        </p:txBody>
      </p:sp>
      <p:sp>
        <p:nvSpPr>
          <p:cNvPr id="43" name="Textplatzhalter 42">
            <a:extLst>
              <a:ext uri="{FF2B5EF4-FFF2-40B4-BE49-F238E27FC236}">
                <a16:creationId xmlns:a16="http://schemas.microsoft.com/office/drawing/2014/main" id="{7D8F383C-222A-4B33-98D5-E1BB17A05954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>
          <a:xfrm>
            <a:off x="1684800" y="3204000"/>
            <a:ext cx="396000" cy="396000"/>
          </a:xfrm>
        </p:spPr>
        <p:txBody>
          <a:bodyPr/>
          <a:lstStyle/>
          <a:p>
            <a:r>
              <a:rPr lang="de-DE" dirty="0"/>
              <a:t>Aufzählung</a:t>
            </a:r>
          </a:p>
        </p:txBody>
      </p:sp>
      <p:sp>
        <p:nvSpPr>
          <p:cNvPr id="42" name="Textplatzhalter 41">
            <a:extLst>
              <a:ext uri="{FF2B5EF4-FFF2-40B4-BE49-F238E27FC236}">
                <a16:creationId xmlns:a16="http://schemas.microsoft.com/office/drawing/2014/main" id="{32981305-686A-4A44-A646-D19F764677CE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1684800" y="2376000"/>
            <a:ext cx="396000" cy="396000"/>
          </a:xfrm>
        </p:spPr>
        <p:txBody>
          <a:bodyPr/>
          <a:lstStyle/>
          <a:p>
            <a:r>
              <a:rPr lang="de-DE" dirty="0"/>
              <a:t>Aufzählung</a:t>
            </a:r>
          </a:p>
        </p:txBody>
      </p:sp>
      <p:sp>
        <p:nvSpPr>
          <p:cNvPr id="41" name="Textplatzhalter 40">
            <a:extLst>
              <a:ext uri="{FF2B5EF4-FFF2-40B4-BE49-F238E27FC236}">
                <a16:creationId xmlns:a16="http://schemas.microsoft.com/office/drawing/2014/main" id="{43D3F2E6-87F3-421B-BF8F-2B723FABBEFF}"/>
              </a:ext>
            </a:extLst>
          </p:cNvPr>
          <p:cNvSpPr>
            <a:spLocks noGrp="1"/>
          </p:cNvSpPr>
          <p:nvPr>
            <p:ph type="body" sz="quarter" idx="64"/>
          </p:nvPr>
        </p:nvSpPr>
        <p:spPr>
          <a:xfrm>
            <a:off x="1684800" y="1584000"/>
            <a:ext cx="396000" cy="396000"/>
          </a:xfrm>
        </p:spPr>
        <p:txBody>
          <a:bodyPr/>
          <a:lstStyle/>
          <a:p>
            <a:r>
              <a:rPr lang="de-DE" dirty="0"/>
              <a:t>Aufzählung</a:t>
            </a:r>
          </a:p>
        </p:txBody>
      </p:sp>
      <p:sp>
        <p:nvSpPr>
          <p:cNvPr id="48" name="Textplatzhalter 47">
            <a:extLst>
              <a:ext uri="{FF2B5EF4-FFF2-40B4-BE49-F238E27FC236}">
                <a16:creationId xmlns:a16="http://schemas.microsoft.com/office/drawing/2014/main" id="{F576252B-4BAE-4A67-A693-9173C71A5A77}"/>
              </a:ext>
            </a:extLst>
          </p:cNvPr>
          <p:cNvSpPr>
            <a:spLocks noGrp="1"/>
          </p:cNvSpPr>
          <p:nvPr>
            <p:ph type="body" sz="quarter" idx="72"/>
          </p:nvPr>
        </p:nvSpPr>
        <p:spPr/>
        <p:txBody>
          <a:bodyPr/>
          <a:lstStyle/>
          <a:p>
            <a:r>
              <a:rPr lang="de-DE" dirty="0"/>
              <a:t>Aufzählung</a:t>
            </a:r>
          </a:p>
        </p:txBody>
      </p:sp>
    </p:spTree>
    <p:extLst>
      <p:ext uri="{BB962C8B-B14F-4D97-AF65-F5344CB8AC3E}">
        <p14:creationId xmlns:p14="http://schemas.microsoft.com/office/powerpoint/2010/main" val="25120228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elle 5">
            <a:extLst>
              <a:ext uri="{FF2B5EF4-FFF2-40B4-BE49-F238E27FC236}">
                <a16:creationId xmlns:a16="http://schemas.microsoft.com/office/drawing/2014/main" id="{F1E07848-022E-4DA3-AB9E-1746F3A41CC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32459289"/>
              </p:ext>
            </p:extLst>
          </p:nvPr>
        </p:nvGraphicFramePr>
        <p:xfrm>
          <a:off x="720725" y="2322513"/>
          <a:ext cx="10080620" cy="32385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124">
                  <a:extLst>
                    <a:ext uri="{9D8B030D-6E8A-4147-A177-3AD203B41FA5}">
                      <a16:colId xmlns:a16="http://schemas.microsoft.com/office/drawing/2014/main" val="2537148255"/>
                    </a:ext>
                  </a:extLst>
                </a:gridCol>
                <a:gridCol w="2016124">
                  <a:extLst>
                    <a:ext uri="{9D8B030D-6E8A-4147-A177-3AD203B41FA5}">
                      <a16:colId xmlns:a16="http://schemas.microsoft.com/office/drawing/2014/main" val="536005158"/>
                    </a:ext>
                  </a:extLst>
                </a:gridCol>
                <a:gridCol w="2016124">
                  <a:extLst>
                    <a:ext uri="{9D8B030D-6E8A-4147-A177-3AD203B41FA5}">
                      <a16:colId xmlns:a16="http://schemas.microsoft.com/office/drawing/2014/main" val="2524638747"/>
                    </a:ext>
                  </a:extLst>
                </a:gridCol>
                <a:gridCol w="2016124">
                  <a:extLst>
                    <a:ext uri="{9D8B030D-6E8A-4147-A177-3AD203B41FA5}">
                      <a16:colId xmlns:a16="http://schemas.microsoft.com/office/drawing/2014/main" val="638767468"/>
                    </a:ext>
                  </a:extLst>
                </a:gridCol>
                <a:gridCol w="2016124">
                  <a:extLst>
                    <a:ext uri="{9D8B030D-6E8A-4147-A177-3AD203B41FA5}">
                      <a16:colId xmlns:a16="http://schemas.microsoft.com/office/drawing/2014/main" val="1308910987"/>
                    </a:ext>
                  </a:extLst>
                </a:gridCol>
              </a:tblGrid>
              <a:tr h="404813">
                <a:tc>
                  <a:txBody>
                    <a:bodyPr/>
                    <a:lstStyle/>
                    <a:p>
                      <a:r>
                        <a:rPr lang="de-DE" dirty="0"/>
                        <a:t>Spalte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Spalte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Spalte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Spalte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Spalte 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5756861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r>
                        <a:rPr lang="de-DE" dirty="0"/>
                        <a:t>Text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5433894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r>
                        <a:rPr lang="de-DE" dirty="0"/>
                        <a:t>Text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0273520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r>
                        <a:rPr lang="de-DE" dirty="0"/>
                        <a:t>Text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7691527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r>
                        <a:rPr lang="de-DE" dirty="0"/>
                        <a:t>Text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1421238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r>
                        <a:rPr lang="de-DE" dirty="0"/>
                        <a:t>Text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8807616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r>
                        <a:rPr lang="de-DE" dirty="0"/>
                        <a:t>Text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0702582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r>
                        <a:rPr lang="de-DE" dirty="0"/>
                        <a:t>Text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0328433"/>
                  </a:ext>
                </a:extLst>
              </a:tr>
            </a:tbl>
          </a:graphicData>
        </a:graphic>
      </p:graphicFrame>
      <p:sp>
        <p:nvSpPr>
          <p:cNvPr id="3" name="Titel 2">
            <a:extLst>
              <a:ext uri="{FF2B5EF4-FFF2-40B4-BE49-F238E27FC236}">
                <a16:creationId xmlns:a16="http://schemas.microsoft.com/office/drawing/2014/main" id="{CBFA948C-270F-455D-BB80-FC3C84919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Ich bin einfacher Blindtext.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CE41882A-BE5D-4DC1-AF5F-D40810A53C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B56D3-F1F8-475F-BD0A-CCECC81DEBD4}" type="datetime1">
              <a:rPr lang="de-DE" smtClean="0"/>
              <a:t>30.01.26</a:t>
            </a:fld>
            <a:endParaRPr lang="de-DE"/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743B8B98-02DD-40D9-8EAA-9056F47AA0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Vortragstitel </a:t>
            </a:r>
          </a:p>
        </p:txBody>
      </p:sp>
    </p:spTree>
    <p:extLst>
      <p:ext uri="{BB962C8B-B14F-4D97-AF65-F5344CB8AC3E}">
        <p14:creationId xmlns:p14="http://schemas.microsoft.com/office/powerpoint/2010/main" val="13956276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id="{84B5544F-04AB-4C05-9A20-6A591955E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Vortragstitel 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F42CC6D1-89E1-48F8-B448-6C38D21BB4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6A942-6E60-4303-895C-1DB45D5D2B15}" type="datetime1">
              <a:rPr lang="de-DE" smtClean="0"/>
              <a:t>30.01.26</a:t>
            </a:fld>
            <a:endParaRPr lang="de-DE"/>
          </a:p>
        </p:txBody>
      </p:sp>
      <p:graphicFrame>
        <p:nvGraphicFramePr>
          <p:cNvPr id="8" name="Inhaltsplatzhalter 7">
            <a:extLst>
              <a:ext uri="{FF2B5EF4-FFF2-40B4-BE49-F238E27FC236}">
                <a16:creationId xmlns:a16="http://schemas.microsoft.com/office/drawing/2014/main" id="{0342D694-C763-4F8B-9CD4-74A97F09CC6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44283761"/>
              </p:ext>
            </p:extLst>
          </p:nvPr>
        </p:nvGraphicFramePr>
        <p:xfrm>
          <a:off x="720725" y="2322513"/>
          <a:ext cx="10080625" cy="3238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itel 4">
            <a:extLst>
              <a:ext uri="{FF2B5EF4-FFF2-40B4-BE49-F238E27FC236}">
                <a16:creationId xmlns:a16="http://schemas.microsoft.com/office/drawing/2014/main" id="{FB06151D-846F-4D62-8BB6-10333C7CD9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Ich bin einfacher Blindtext.</a:t>
            </a:r>
          </a:p>
        </p:txBody>
      </p:sp>
    </p:spTree>
    <p:extLst>
      <p:ext uri="{BB962C8B-B14F-4D97-AF65-F5344CB8AC3E}">
        <p14:creationId xmlns:p14="http://schemas.microsoft.com/office/powerpoint/2010/main" val="17987959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id="{B913A1B4-3AF4-44E3-8671-C9EE89004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Vortragstitel 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91C42CFB-74A2-4D94-AE2B-13ECAFA6A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6A942-6E60-4303-895C-1DB45D5D2B15}" type="datetime1">
              <a:rPr lang="de-DE" smtClean="0"/>
              <a:t>30.01.26</a:t>
            </a:fld>
            <a:endParaRPr lang="de-DE"/>
          </a:p>
        </p:txBody>
      </p:sp>
      <p:graphicFrame>
        <p:nvGraphicFramePr>
          <p:cNvPr id="8" name="Inhaltsplatzhalter 7">
            <a:extLst>
              <a:ext uri="{FF2B5EF4-FFF2-40B4-BE49-F238E27FC236}">
                <a16:creationId xmlns:a16="http://schemas.microsoft.com/office/drawing/2014/main" id="{F100A9D2-2593-4B73-AA4F-6016C6B6AD4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66753680"/>
              </p:ext>
            </p:extLst>
          </p:nvPr>
        </p:nvGraphicFramePr>
        <p:xfrm>
          <a:off x="720725" y="2322513"/>
          <a:ext cx="10080625" cy="3238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itel 4">
            <a:extLst>
              <a:ext uri="{FF2B5EF4-FFF2-40B4-BE49-F238E27FC236}">
                <a16:creationId xmlns:a16="http://schemas.microsoft.com/office/drawing/2014/main" id="{DEC62403-DCB5-46F0-B1ED-FA9D9F6E78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Ich bin einfacher Blindtext.</a:t>
            </a:r>
          </a:p>
        </p:txBody>
      </p:sp>
    </p:spTree>
    <p:extLst>
      <p:ext uri="{BB962C8B-B14F-4D97-AF65-F5344CB8AC3E}">
        <p14:creationId xmlns:p14="http://schemas.microsoft.com/office/powerpoint/2010/main" val="9538420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Formen">
            <a:extLst>
              <a:ext uri="{FF2B5EF4-FFF2-40B4-BE49-F238E27FC236}">
                <a16:creationId xmlns:a16="http://schemas.microsoft.com/office/drawing/2014/main" id="{46EE64DB-05AC-4FBA-B18B-CAAF2AC083F9}"/>
              </a:ext>
            </a:extLst>
          </p:cNvPr>
          <p:cNvGrpSpPr/>
          <p:nvPr/>
        </p:nvGrpSpPr>
        <p:grpSpPr>
          <a:xfrm>
            <a:off x="0" y="3115560"/>
            <a:ext cx="10488966" cy="480375"/>
            <a:chOff x="0" y="3115560"/>
            <a:chExt cx="10488966" cy="480375"/>
          </a:xfrm>
        </p:grpSpPr>
        <p:sp>
          <p:nvSpPr>
            <p:cNvPr id="4" name="Form">
              <a:extLst>
                <a:ext uri="{FF2B5EF4-FFF2-40B4-BE49-F238E27FC236}">
                  <a16:creationId xmlns:a16="http://schemas.microsoft.com/office/drawing/2014/main" id="{E6DE08DA-4956-4FF3-BDEC-A806F190807D}"/>
                </a:ext>
              </a:extLst>
            </p:cNvPr>
            <p:cNvSpPr/>
            <p:nvPr/>
          </p:nvSpPr>
          <p:spPr>
            <a:xfrm>
              <a:off x="9484643" y="3115560"/>
              <a:ext cx="1004323" cy="480375"/>
            </a:xfrm>
            <a:prstGeom prst="homePlate">
              <a:avLst>
                <a:gd name="adj" fmla="val 32030"/>
              </a:avLst>
            </a:prstGeom>
            <a:solidFill>
              <a:srgbClr val="F49300"/>
            </a:solidFill>
            <a:ln>
              <a:noFill/>
            </a:ln>
            <a:effectLst>
              <a:outerShdw blurRad="28575" dist="9525" algn="bl" rotWithShape="0">
                <a:srgbClr val="000000">
                  <a:alpha val="20000"/>
                </a:srgbClr>
              </a:outerShdw>
            </a:effectLst>
          </p:spPr>
          <p:txBody>
            <a:bodyPr spcFirstLastPara="1" wrap="square" lIns="324000" tIns="0" rIns="0" bIns="0" anchor="ctr" anchorCtr="0">
              <a:noAutofit/>
            </a:bodyPr>
            <a:lstStyle/>
            <a:p>
              <a:pPr>
                <a:lnSpc>
                  <a:spcPct val="90000"/>
                </a:lnSpc>
              </a:pPr>
              <a:r>
                <a:rPr lang="de-DE" sz="1300" b="1">
                  <a:solidFill>
                    <a:schemeClr val="dk1"/>
                  </a:solidFill>
                </a:rPr>
                <a:t>Textfeld</a:t>
              </a:r>
              <a:endParaRPr sz="1300" dirty="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endParaRPr>
            </a:p>
          </p:txBody>
        </p:sp>
        <p:sp>
          <p:nvSpPr>
            <p:cNvPr id="5" name="Form">
              <a:extLst>
                <a:ext uri="{FF2B5EF4-FFF2-40B4-BE49-F238E27FC236}">
                  <a16:creationId xmlns:a16="http://schemas.microsoft.com/office/drawing/2014/main" id="{D92DD095-8875-4D33-A15B-361134AA7878}"/>
                </a:ext>
              </a:extLst>
            </p:cNvPr>
            <p:cNvSpPr/>
            <p:nvPr/>
          </p:nvSpPr>
          <p:spPr>
            <a:xfrm>
              <a:off x="8679031" y="3115560"/>
              <a:ext cx="1004323" cy="480375"/>
            </a:xfrm>
            <a:prstGeom prst="homePlate">
              <a:avLst>
                <a:gd name="adj" fmla="val 32030"/>
              </a:avLst>
            </a:prstGeom>
            <a:solidFill>
              <a:srgbClr val="F49300"/>
            </a:solidFill>
            <a:ln>
              <a:noFill/>
            </a:ln>
            <a:effectLst>
              <a:outerShdw blurRad="28575" dist="9525" algn="bl" rotWithShape="0">
                <a:srgbClr val="000000">
                  <a:alpha val="20000"/>
                </a:srgbClr>
              </a:outerShdw>
            </a:effectLst>
          </p:spPr>
          <p:txBody>
            <a:bodyPr spcFirstLastPara="1" wrap="square" lIns="324000" tIns="0" rIns="0" bIns="0" anchor="ctr" anchorCtr="0">
              <a:noAutofit/>
            </a:bodyPr>
            <a:lstStyle/>
            <a:p>
              <a:pPr>
                <a:lnSpc>
                  <a:spcPct val="90000"/>
                </a:lnSpc>
              </a:pPr>
              <a:r>
                <a:rPr lang="de-DE" sz="1300" b="1">
                  <a:solidFill>
                    <a:schemeClr val="dk1"/>
                  </a:solidFill>
                </a:rPr>
                <a:t>Textfeld</a:t>
              </a:r>
              <a:endParaRPr sz="1300" dirty="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endParaRPr>
            </a:p>
          </p:txBody>
        </p:sp>
        <p:sp>
          <p:nvSpPr>
            <p:cNvPr id="6" name="Form">
              <a:extLst>
                <a:ext uri="{FF2B5EF4-FFF2-40B4-BE49-F238E27FC236}">
                  <a16:creationId xmlns:a16="http://schemas.microsoft.com/office/drawing/2014/main" id="{B8DA71A7-CC47-43EC-B25B-3B14873C923C}"/>
                </a:ext>
              </a:extLst>
            </p:cNvPr>
            <p:cNvSpPr/>
            <p:nvPr/>
          </p:nvSpPr>
          <p:spPr>
            <a:xfrm>
              <a:off x="7873421" y="3115560"/>
              <a:ext cx="1004323" cy="480375"/>
            </a:xfrm>
            <a:prstGeom prst="homePlate">
              <a:avLst>
                <a:gd name="adj" fmla="val 32030"/>
              </a:avLst>
            </a:prstGeom>
            <a:solidFill>
              <a:srgbClr val="F49300"/>
            </a:solidFill>
            <a:ln>
              <a:noFill/>
            </a:ln>
            <a:effectLst>
              <a:outerShdw blurRad="28575" dist="9525" algn="bl" rotWithShape="0">
                <a:srgbClr val="000000">
                  <a:alpha val="20000"/>
                </a:srgbClr>
              </a:outerShdw>
            </a:effectLst>
          </p:spPr>
          <p:txBody>
            <a:bodyPr spcFirstLastPara="1" wrap="square" lIns="324000" tIns="0" rIns="0" bIns="0" anchor="ctr" anchorCtr="0">
              <a:noAutofit/>
            </a:bodyPr>
            <a:lstStyle/>
            <a:p>
              <a:pPr>
                <a:lnSpc>
                  <a:spcPct val="90000"/>
                </a:lnSpc>
              </a:pPr>
              <a:r>
                <a:rPr lang="de-DE" sz="1300" b="1">
                  <a:solidFill>
                    <a:schemeClr val="dk1"/>
                  </a:solidFill>
                </a:rPr>
                <a:t>Textfeld</a:t>
              </a:r>
              <a:endParaRPr sz="1300" dirty="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endParaRPr>
            </a:p>
          </p:txBody>
        </p:sp>
        <p:sp>
          <p:nvSpPr>
            <p:cNvPr id="7" name="Form">
              <a:extLst>
                <a:ext uri="{FF2B5EF4-FFF2-40B4-BE49-F238E27FC236}">
                  <a16:creationId xmlns:a16="http://schemas.microsoft.com/office/drawing/2014/main" id="{0843E399-E452-46CB-9FB5-78F668E53A6D}"/>
                </a:ext>
              </a:extLst>
            </p:cNvPr>
            <p:cNvSpPr/>
            <p:nvPr/>
          </p:nvSpPr>
          <p:spPr>
            <a:xfrm>
              <a:off x="7067810" y="3115560"/>
              <a:ext cx="1004323" cy="480375"/>
            </a:xfrm>
            <a:prstGeom prst="homePlate">
              <a:avLst>
                <a:gd name="adj" fmla="val 32030"/>
              </a:avLst>
            </a:prstGeom>
            <a:solidFill>
              <a:srgbClr val="7EACB6"/>
            </a:solidFill>
            <a:ln>
              <a:noFill/>
            </a:ln>
            <a:effectLst>
              <a:outerShdw blurRad="28575" dist="9525" algn="bl" rotWithShape="0">
                <a:srgbClr val="000000">
                  <a:alpha val="20000"/>
                </a:srgbClr>
              </a:outerShdw>
            </a:effectLst>
          </p:spPr>
          <p:txBody>
            <a:bodyPr spcFirstLastPara="1" wrap="square" lIns="324000" tIns="0" rIns="0" bIns="0" anchor="ctr" anchorCtr="0">
              <a:noAutofit/>
            </a:bodyPr>
            <a:lstStyle/>
            <a:p>
              <a:pPr>
                <a:lnSpc>
                  <a:spcPct val="90000"/>
                </a:lnSpc>
              </a:pPr>
              <a:r>
                <a:rPr lang="de-DE" sz="1300" b="1">
                  <a:solidFill>
                    <a:schemeClr val="dk1"/>
                  </a:solidFill>
                </a:rPr>
                <a:t>Textfeld</a:t>
              </a:r>
              <a:endParaRPr sz="1300" dirty="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endParaRPr>
            </a:p>
          </p:txBody>
        </p:sp>
        <p:sp>
          <p:nvSpPr>
            <p:cNvPr id="8" name="Form">
              <a:extLst>
                <a:ext uri="{FF2B5EF4-FFF2-40B4-BE49-F238E27FC236}">
                  <a16:creationId xmlns:a16="http://schemas.microsoft.com/office/drawing/2014/main" id="{6EA87148-1900-4B9A-8722-724A7A7311B9}"/>
                </a:ext>
              </a:extLst>
            </p:cNvPr>
            <p:cNvSpPr/>
            <p:nvPr/>
          </p:nvSpPr>
          <p:spPr>
            <a:xfrm>
              <a:off x="6262198" y="3115560"/>
              <a:ext cx="1004323" cy="480375"/>
            </a:xfrm>
            <a:prstGeom prst="homePlate">
              <a:avLst>
                <a:gd name="adj" fmla="val 32030"/>
              </a:avLst>
            </a:prstGeom>
            <a:solidFill>
              <a:srgbClr val="7EACB6"/>
            </a:solidFill>
            <a:ln>
              <a:noFill/>
            </a:ln>
            <a:effectLst>
              <a:outerShdw blurRad="28575" dist="9525" algn="bl" rotWithShape="0">
                <a:srgbClr val="000000">
                  <a:alpha val="20000"/>
                </a:srgbClr>
              </a:outerShdw>
            </a:effectLst>
          </p:spPr>
          <p:txBody>
            <a:bodyPr spcFirstLastPara="1" wrap="square" lIns="324000" tIns="0" rIns="0" bIns="0" anchor="ctr" anchorCtr="0">
              <a:noAutofit/>
            </a:bodyPr>
            <a:lstStyle/>
            <a:p>
              <a:pPr>
                <a:lnSpc>
                  <a:spcPct val="90000"/>
                </a:lnSpc>
              </a:pPr>
              <a:r>
                <a:rPr lang="de-DE" sz="1300" b="1">
                  <a:solidFill>
                    <a:schemeClr val="dk1"/>
                  </a:solidFill>
                </a:rPr>
                <a:t>Textfeld</a:t>
              </a:r>
              <a:endParaRPr sz="1300" dirty="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endParaRPr>
            </a:p>
          </p:txBody>
        </p:sp>
        <p:sp>
          <p:nvSpPr>
            <p:cNvPr id="9" name="Form">
              <a:extLst>
                <a:ext uri="{FF2B5EF4-FFF2-40B4-BE49-F238E27FC236}">
                  <a16:creationId xmlns:a16="http://schemas.microsoft.com/office/drawing/2014/main" id="{9B29F848-82AF-446C-AE67-51CE0A7137D4}"/>
                </a:ext>
              </a:extLst>
            </p:cNvPr>
            <p:cNvSpPr/>
            <p:nvPr/>
          </p:nvSpPr>
          <p:spPr>
            <a:xfrm>
              <a:off x="5456587" y="3115560"/>
              <a:ext cx="1004323" cy="480375"/>
            </a:xfrm>
            <a:prstGeom prst="homePlate">
              <a:avLst>
                <a:gd name="adj" fmla="val 32030"/>
              </a:avLst>
            </a:prstGeom>
            <a:solidFill>
              <a:srgbClr val="7EACB6"/>
            </a:solidFill>
            <a:ln>
              <a:noFill/>
            </a:ln>
            <a:effectLst>
              <a:outerShdw blurRad="28575" dist="9525" algn="bl" rotWithShape="0">
                <a:srgbClr val="000000">
                  <a:alpha val="20000"/>
                </a:srgbClr>
              </a:outerShdw>
            </a:effectLst>
          </p:spPr>
          <p:txBody>
            <a:bodyPr spcFirstLastPara="1" wrap="square" lIns="324000" tIns="0" rIns="0" bIns="0" anchor="ctr" anchorCtr="0">
              <a:noAutofit/>
            </a:bodyPr>
            <a:lstStyle/>
            <a:p>
              <a:pPr>
                <a:lnSpc>
                  <a:spcPct val="90000"/>
                </a:lnSpc>
              </a:pPr>
              <a:r>
                <a:rPr lang="de-DE" sz="1300" b="1">
                  <a:solidFill>
                    <a:schemeClr val="dk1"/>
                  </a:solidFill>
                </a:rPr>
                <a:t>Textfeld</a:t>
              </a:r>
              <a:endParaRPr sz="1300" dirty="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endParaRPr>
            </a:p>
          </p:txBody>
        </p:sp>
        <p:sp>
          <p:nvSpPr>
            <p:cNvPr id="10" name="Form">
              <a:extLst>
                <a:ext uri="{FF2B5EF4-FFF2-40B4-BE49-F238E27FC236}">
                  <a16:creationId xmlns:a16="http://schemas.microsoft.com/office/drawing/2014/main" id="{E7E2B70E-60CA-4F45-AEC9-9832AAF96929}"/>
                </a:ext>
              </a:extLst>
            </p:cNvPr>
            <p:cNvSpPr/>
            <p:nvPr/>
          </p:nvSpPr>
          <p:spPr>
            <a:xfrm>
              <a:off x="4650977" y="3115560"/>
              <a:ext cx="1004323" cy="480375"/>
            </a:xfrm>
            <a:prstGeom prst="homePlate">
              <a:avLst>
                <a:gd name="adj" fmla="val 32030"/>
              </a:avLst>
            </a:prstGeom>
            <a:solidFill>
              <a:srgbClr val="C1C3B9"/>
            </a:solidFill>
            <a:ln>
              <a:noFill/>
            </a:ln>
            <a:effectLst>
              <a:outerShdw blurRad="28575" dist="9525" algn="bl" rotWithShape="0">
                <a:srgbClr val="000000">
                  <a:alpha val="20000"/>
                </a:srgbClr>
              </a:outerShdw>
            </a:effectLst>
          </p:spPr>
          <p:txBody>
            <a:bodyPr spcFirstLastPara="1" wrap="square" lIns="324000" tIns="0" rIns="0" bIns="0" anchor="ctr" anchorCtr="0">
              <a:noAutofit/>
            </a:bodyPr>
            <a:lstStyle/>
            <a:p>
              <a:pPr>
                <a:lnSpc>
                  <a:spcPct val="90000"/>
                </a:lnSpc>
              </a:pPr>
              <a:r>
                <a:rPr lang="de-DE" sz="1300" b="1">
                  <a:solidFill>
                    <a:schemeClr val="dk1"/>
                  </a:solidFill>
                </a:rPr>
                <a:t>Textfeld</a:t>
              </a:r>
              <a:endParaRPr sz="1300" dirty="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endParaRPr>
            </a:p>
          </p:txBody>
        </p:sp>
        <p:sp>
          <p:nvSpPr>
            <p:cNvPr id="11" name="Form">
              <a:extLst>
                <a:ext uri="{FF2B5EF4-FFF2-40B4-BE49-F238E27FC236}">
                  <a16:creationId xmlns:a16="http://schemas.microsoft.com/office/drawing/2014/main" id="{62677944-619E-4C3F-B9F4-4199C7CCD22B}"/>
                </a:ext>
              </a:extLst>
            </p:cNvPr>
            <p:cNvSpPr/>
            <p:nvPr/>
          </p:nvSpPr>
          <p:spPr>
            <a:xfrm>
              <a:off x="3845364" y="3115560"/>
              <a:ext cx="1004323" cy="480375"/>
            </a:xfrm>
            <a:prstGeom prst="homePlate">
              <a:avLst>
                <a:gd name="adj" fmla="val 32030"/>
              </a:avLst>
            </a:prstGeom>
            <a:solidFill>
              <a:srgbClr val="C1C3B9"/>
            </a:solidFill>
            <a:ln>
              <a:noFill/>
            </a:ln>
            <a:effectLst>
              <a:outerShdw blurRad="28575" dist="9525" algn="bl" rotWithShape="0">
                <a:srgbClr val="000000">
                  <a:alpha val="20000"/>
                </a:srgbClr>
              </a:outerShdw>
            </a:effectLst>
          </p:spPr>
          <p:txBody>
            <a:bodyPr spcFirstLastPara="1" wrap="square" lIns="324000" tIns="0" rIns="0" bIns="0" anchor="ctr" anchorCtr="0">
              <a:noAutofit/>
            </a:bodyPr>
            <a:lstStyle/>
            <a:p>
              <a:pPr>
                <a:lnSpc>
                  <a:spcPct val="90000"/>
                </a:lnSpc>
              </a:pPr>
              <a:r>
                <a:rPr lang="de-DE" sz="1300" b="1">
                  <a:solidFill>
                    <a:schemeClr val="dk1"/>
                  </a:solidFill>
                </a:rPr>
                <a:t>Textfeld</a:t>
              </a:r>
              <a:endParaRPr sz="1300" dirty="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endParaRPr>
            </a:p>
          </p:txBody>
        </p:sp>
        <p:sp>
          <p:nvSpPr>
            <p:cNvPr id="12" name="Form">
              <a:extLst>
                <a:ext uri="{FF2B5EF4-FFF2-40B4-BE49-F238E27FC236}">
                  <a16:creationId xmlns:a16="http://schemas.microsoft.com/office/drawing/2014/main" id="{8418ED30-8D17-4CB1-B74E-9639B900C259}"/>
                </a:ext>
              </a:extLst>
            </p:cNvPr>
            <p:cNvSpPr/>
            <p:nvPr/>
          </p:nvSpPr>
          <p:spPr>
            <a:xfrm>
              <a:off x="3039754" y="3115560"/>
              <a:ext cx="1004323" cy="480375"/>
            </a:xfrm>
            <a:prstGeom prst="homePlate">
              <a:avLst>
                <a:gd name="adj" fmla="val 32030"/>
              </a:avLst>
            </a:prstGeom>
            <a:solidFill>
              <a:srgbClr val="C1C3B9"/>
            </a:solidFill>
            <a:ln>
              <a:noFill/>
            </a:ln>
            <a:effectLst>
              <a:outerShdw blurRad="28575" dist="9525" algn="bl" rotWithShape="0">
                <a:srgbClr val="000000">
                  <a:alpha val="20000"/>
                </a:srgbClr>
              </a:outerShdw>
            </a:effectLst>
          </p:spPr>
          <p:txBody>
            <a:bodyPr spcFirstLastPara="1" wrap="square" lIns="324000" tIns="0" rIns="0" bIns="0" anchor="ctr" anchorCtr="0">
              <a:noAutofit/>
            </a:bodyPr>
            <a:lstStyle/>
            <a:p>
              <a:pPr>
                <a:lnSpc>
                  <a:spcPct val="90000"/>
                </a:lnSpc>
              </a:pPr>
              <a:r>
                <a:rPr lang="de-DE" sz="1300" b="1">
                  <a:solidFill>
                    <a:schemeClr val="dk1"/>
                  </a:solidFill>
                </a:rPr>
                <a:t>Textfeld</a:t>
              </a:r>
              <a:endParaRPr sz="1300" dirty="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endParaRPr>
            </a:p>
          </p:txBody>
        </p:sp>
        <p:sp>
          <p:nvSpPr>
            <p:cNvPr id="13" name="Form">
              <a:extLst>
                <a:ext uri="{FF2B5EF4-FFF2-40B4-BE49-F238E27FC236}">
                  <a16:creationId xmlns:a16="http://schemas.microsoft.com/office/drawing/2014/main" id="{28F166DB-4F8E-44D7-A4F0-F101C7928F62}"/>
                </a:ext>
              </a:extLst>
            </p:cNvPr>
            <p:cNvSpPr/>
            <p:nvPr/>
          </p:nvSpPr>
          <p:spPr>
            <a:xfrm>
              <a:off x="2234143" y="3115560"/>
              <a:ext cx="1004323" cy="480375"/>
            </a:xfrm>
            <a:prstGeom prst="homePlate">
              <a:avLst>
                <a:gd name="adj" fmla="val 32030"/>
              </a:avLst>
            </a:prstGeom>
            <a:solidFill>
              <a:srgbClr val="597E96"/>
            </a:solidFill>
            <a:ln>
              <a:noFill/>
            </a:ln>
            <a:effectLst>
              <a:outerShdw blurRad="28575" dist="9525" algn="bl" rotWithShape="0">
                <a:srgbClr val="000000">
                  <a:alpha val="20000"/>
                </a:srgbClr>
              </a:outerShdw>
            </a:effectLst>
          </p:spPr>
          <p:txBody>
            <a:bodyPr spcFirstLastPara="1" wrap="square" lIns="324000" tIns="0" rIns="0" bIns="0" anchor="ctr" anchorCtr="0">
              <a:noAutofit/>
            </a:bodyPr>
            <a:lstStyle/>
            <a:p>
              <a:pPr>
                <a:lnSpc>
                  <a:spcPct val="90000"/>
                </a:lnSpc>
              </a:pPr>
              <a:r>
                <a:rPr lang="de-DE" sz="1300" b="1" dirty="0">
                  <a:solidFill>
                    <a:schemeClr val="dk1"/>
                  </a:solidFill>
                </a:rPr>
                <a:t>Textfeld</a:t>
              </a:r>
              <a:endParaRPr sz="1300" dirty="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endParaRPr>
            </a:p>
          </p:txBody>
        </p:sp>
        <p:sp>
          <p:nvSpPr>
            <p:cNvPr id="14" name="Form">
              <a:extLst>
                <a:ext uri="{FF2B5EF4-FFF2-40B4-BE49-F238E27FC236}">
                  <a16:creationId xmlns:a16="http://schemas.microsoft.com/office/drawing/2014/main" id="{529D623A-8792-4773-A3A0-F546835EC0FA}"/>
                </a:ext>
              </a:extLst>
            </p:cNvPr>
            <p:cNvSpPr/>
            <p:nvPr/>
          </p:nvSpPr>
          <p:spPr>
            <a:xfrm>
              <a:off x="1428531" y="3115560"/>
              <a:ext cx="1004323" cy="480375"/>
            </a:xfrm>
            <a:prstGeom prst="homePlate">
              <a:avLst>
                <a:gd name="adj" fmla="val 32030"/>
              </a:avLst>
            </a:prstGeom>
            <a:solidFill>
              <a:srgbClr val="597E96"/>
            </a:solidFill>
            <a:ln>
              <a:noFill/>
            </a:ln>
            <a:effectLst>
              <a:outerShdw blurRad="28575" dist="9525" algn="bl" rotWithShape="0">
                <a:srgbClr val="000000">
                  <a:alpha val="20000"/>
                </a:srgbClr>
              </a:outerShdw>
            </a:effectLst>
          </p:spPr>
          <p:txBody>
            <a:bodyPr spcFirstLastPara="1" wrap="square" lIns="324000" tIns="0" rIns="0" bIns="0" anchor="ctr" anchorCtr="0">
              <a:noAutofit/>
            </a:bodyPr>
            <a:lstStyle/>
            <a:p>
              <a:pPr>
                <a:lnSpc>
                  <a:spcPct val="90000"/>
                </a:lnSpc>
              </a:pPr>
              <a:r>
                <a:rPr lang="de-DE" sz="1300" b="1">
                  <a:solidFill>
                    <a:schemeClr val="dk1"/>
                  </a:solidFill>
                </a:rPr>
                <a:t>Textfeld</a:t>
              </a:r>
              <a:endParaRPr sz="1300" dirty="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endParaRPr>
            </a:p>
          </p:txBody>
        </p:sp>
        <p:sp>
          <p:nvSpPr>
            <p:cNvPr id="15" name="Form">
              <a:extLst>
                <a:ext uri="{FF2B5EF4-FFF2-40B4-BE49-F238E27FC236}">
                  <a16:creationId xmlns:a16="http://schemas.microsoft.com/office/drawing/2014/main" id="{84BD7F6C-5C37-4BBC-B505-570D8599CFD5}"/>
                </a:ext>
              </a:extLst>
            </p:cNvPr>
            <p:cNvSpPr/>
            <p:nvPr/>
          </p:nvSpPr>
          <p:spPr>
            <a:xfrm>
              <a:off x="622920" y="3115560"/>
              <a:ext cx="1004323" cy="480375"/>
            </a:xfrm>
            <a:prstGeom prst="homePlate">
              <a:avLst>
                <a:gd name="adj" fmla="val 32030"/>
              </a:avLst>
            </a:prstGeom>
            <a:solidFill>
              <a:srgbClr val="597E96"/>
            </a:solidFill>
            <a:ln>
              <a:noFill/>
            </a:ln>
            <a:effectLst>
              <a:outerShdw blurRad="28575" dist="9525" algn="bl" rotWithShape="0">
                <a:srgbClr val="000000">
                  <a:alpha val="20000"/>
                </a:srgbClr>
              </a:outerShdw>
            </a:effectLst>
          </p:spPr>
          <p:txBody>
            <a:bodyPr spcFirstLastPara="1" wrap="square" lIns="324000" tIns="0" rIns="0" bIns="0" anchor="ctr" anchorCtr="0">
              <a:noAutofit/>
            </a:bodyPr>
            <a:lstStyle/>
            <a:p>
              <a:pPr>
                <a:lnSpc>
                  <a:spcPct val="90000"/>
                </a:lnSpc>
              </a:pPr>
              <a:r>
                <a:rPr lang="de-DE" sz="1300" b="1" dirty="0">
                  <a:solidFill>
                    <a:schemeClr val="dk1"/>
                  </a:solidFill>
                </a:rPr>
                <a:t>Textfeld</a:t>
              </a:r>
              <a:endParaRPr sz="1300" dirty="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endParaRPr>
            </a:p>
          </p:txBody>
        </p:sp>
        <p:sp>
          <p:nvSpPr>
            <p:cNvPr id="16" name="Form">
              <a:extLst>
                <a:ext uri="{FF2B5EF4-FFF2-40B4-BE49-F238E27FC236}">
                  <a16:creationId xmlns:a16="http://schemas.microsoft.com/office/drawing/2014/main" id="{2BB65988-E98A-4A04-9D2E-A8063EA4F6FA}"/>
                </a:ext>
              </a:extLst>
            </p:cNvPr>
            <p:cNvSpPr/>
            <p:nvPr/>
          </p:nvSpPr>
          <p:spPr>
            <a:xfrm>
              <a:off x="0" y="3115560"/>
              <a:ext cx="821758" cy="480375"/>
            </a:xfrm>
            <a:prstGeom prst="homePlate">
              <a:avLst>
                <a:gd name="adj" fmla="val 32030"/>
              </a:avLst>
            </a:prstGeom>
            <a:solidFill>
              <a:srgbClr val="C6C6C6"/>
            </a:solidFill>
            <a:ln>
              <a:noFill/>
            </a:ln>
            <a:effectLst>
              <a:outerShdw blurRad="28575" dist="9525" algn="bl" rotWithShape="0">
                <a:srgbClr val="000000">
                  <a:alpha val="20000"/>
                </a:srgbClr>
              </a:outerShdw>
            </a:effectLst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de-DE" sz="1300" b="1" dirty="0">
                  <a:solidFill>
                    <a:schemeClr val="dk1"/>
                  </a:solidFill>
                </a:rPr>
                <a:t>Textfeld</a:t>
              </a:r>
              <a:endParaRPr sz="1300" b="1" dirty="0">
                <a:solidFill>
                  <a:schemeClr val="dk1"/>
                </a:solidFill>
              </a:endParaRPr>
            </a:p>
          </p:txBody>
        </p:sp>
      </p:grpSp>
      <p:grpSp>
        <p:nvGrpSpPr>
          <p:cNvPr id="29" name="Text">
            <a:extLst>
              <a:ext uri="{FF2B5EF4-FFF2-40B4-BE49-F238E27FC236}">
                <a16:creationId xmlns:a16="http://schemas.microsoft.com/office/drawing/2014/main" id="{D71E8F91-F6D3-4D18-9C31-0350069847E9}"/>
              </a:ext>
            </a:extLst>
          </p:cNvPr>
          <p:cNvGrpSpPr/>
          <p:nvPr/>
        </p:nvGrpSpPr>
        <p:grpSpPr>
          <a:xfrm>
            <a:off x="863047" y="2022239"/>
            <a:ext cx="1440000" cy="1191451"/>
            <a:chOff x="863047" y="2022239"/>
            <a:chExt cx="1440000" cy="1191451"/>
          </a:xfrm>
        </p:grpSpPr>
        <p:pic>
          <p:nvPicPr>
            <p:cNvPr id="17" name="Element">
              <a:extLst>
                <a:ext uri="{FF2B5EF4-FFF2-40B4-BE49-F238E27FC236}">
                  <a16:creationId xmlns:a16="http://schemas.microsoft.com/office/drawing/2014/main" id="{A6D51D63-4E85-42C7-80A1-EE90D4F3E42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23323" y="2495458"/>
              <a:ext cx="95764" cy="718232"/>
            </a:xfrm>
            <a:prstGeom prst="rect">
              <a:avLst/>
            </a:prstGeom>
          </p:spPr>
        </p:pic>
        <p:sp>
          <p:nvSpPr>
            <p:cNvPr id="23" name="Textfeld">
              <a:extLst>
                <a:ext uri="{FF2B5EF4-FFF2-40B4-BE49-F238E27FC236}">
                  <a16:creationId xmlns:a16="http://schemas.microsoft.com/office/drawing/2014/main" id="{031B48F6-1DC3-451D-8E3E-5808E575A0B9}"/>
                </a:ext>
              </a:extLst>
            </p:cNvPr>
            <p:cNvSpPr txBox="1">
              <a:spLocks/>
            </p:cNvSpPr>
            <p:nvPr/>
          </p:nvSpPr>
          <p:spPr>
            <a:xfrm>
              <a:off x="863047" y="2022239"/>
              <a:ext cx="1440000" cy="468000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de-DE" dirty="0"/>
                <a:t>Textfeld</a:t>
              </a:r>
            </a:p>
          </p:txBody>
        </p:sp>
      </p:grpSp>
      <p:grpSp>
        <p:nvGrpSpPr>
          <p:cNvPr id="30" name="Text">
            <a:extLst>
              <a:ext uri="{FF2B5EF4-FFF2-40B4-BE49-F238E27FC236}">
                <a16:creationId xmlns:a16="http://schemas.microsoft.com/office/drawing/2014/main" id="{A71017BE-3917-4279-A1CC-D602FE8E9EF6}"/>
              </a:ext>
            </a:extLst>
          </p:cNvPr>
          <p:cNvGrpSpPr/>
          <p:nvPr/>
        </p:nvGrpSpPr>
        <p:grpSpPr>
          <a:xfrm>
            <a:off x="2432854" y="2022239"/>
            <a:ext cx="1440000" cy="1191451"/>
            <a:chOff x="863047" y="2022239"/>
            <a:chExt cx="1440000" cy="1191451"/>
          </a:xfrm>
        </p:grpSpPr>
        <p:pic>
          <p:nvPicPr>
            <p:cNvPr id="31" name="Element">
              <a:extLst>
                <a:ext uri="{FF2B5EF4-FFF2-40B4-BE49-F238E27FC236}">
                  <a16:creationId xmlns:a16="http://schemas.microsoft.com/office/drawing/2014/main" id="{55FCFD33-759C-4E37-ACB8-5B28CFAB3A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23323" y="2495458"/>
              <a:ext cx="95764" cy="718232"/>
            </a:xfrm>
            <a:prstGeom prst="rect">
              <a:avLst/>
            </a:prstGeom>
          </p:spPr>
        </p:pic>
        <p:sp>
          <p:nvSpPr>
            <p:cNvPr id="32" name="Textfeld">
              <a:extLst>
                <a:ext uri="{FF2B5EF4-FFF2-40B4-BE49-F238E27FC236}">
                  <a16:creationId xmlns:a16="http://schemas.microsoft.com/office/drawing/2014/main" id="{833B5480-35A0-444C-9039-06CDB7685610}"/>
                </a:ext>
              </a:extLst>
            </p:cNvPr>
            <p:cNvSpPr txBox="1">
              <a:spLocks/>
            </p:cNvSpPr>
            <p:nvPr/>
          </p:nvSpPr>
          <p:spPr>
            <a:xfrm>
              <a:off x="863047" y="2022239"/>
              <a:ext cx="1440000" cy="468000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de-DE" dirty="0"/>
                <a:t>Textfeld</a:t>
              </a:r>
            </a:p>
          </p:txBody>
        </p:sp>
      </p:grpSp>
      <p:grpSp>
        <p:nvGrpSpPr>
          <p:cNvPr id="33" name="Text">
            <a:extLst>
              <a:ext uri="{FF2B5EF4-FFF2-40B4-BE49-F238E27FC236}">
                <a16:creationId xmlns:a16="http://schemas.microsoft.com/office/drawing/2014/main" id="{0FFD1F33-BC43-4BEA-B275-2AA719DDB620}"/>
              </a:ext>
            </a:extLst>
          </p:cNvPr>
          <p:cNvGrpSpPr/>
          <p:nvPr/>
        </p:nvGrpSpPr>
        <p:grpSpPr>
          <a:xfrm>
            <a:off x="4243362" y="2022239"/>
            <a:ext cx="1440000" cy="1191451"/>
            <a:chOff x="863047" y="2022239"/>
            <a:chExt cx="1440000" cy="1191451"/>
          </a:xfrm>
        </p:grpSpPr>
        <p:pic>
          <p:nvPicPr>
            <p:cNvPr id="34" name="Element">
              <a:extLst>
                <a:ext uri="{FF2B5EF4-FFF2-40B4-BE49-F238E27FC236}">
                  <a16:creationId xmlns:a16="http://schemas.microsoft.com/office/drawing/2014/main" id="{C8A1D20C-6F6F-4FFA-95E3-92516792123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23323" y="2495458"/>
              <a:ext cx="95764" cy="718232"/>
            </a:xfrm>
            <a:prstGeom prst="rect">
              <a:avLst/>
            </a:prstGeom>
          </p:spPr>
        </p:pic>
        <p:sp>
          <p:nvSpPr>
            <p:cNvPr id="35" name="Textfeld">
              <a:extLst>
                <a:ext uri="{FF2B5EF4-FFF2-40B4-BE49-F238E27FC236}">
                  <a16:creationId xmlns:a16="http://schemas.microsoft.com/office/drawing/2014/main" id="{52A0FED3-6515-427B-B0EE-1A047F814206}"/>
                </a:ext>
              </a:extLst>
            </p:cNvPr>
            <p:cNvSpPr txBox="1">
              <a:spLocks/>
            </p:cNvSpPr>
            <p:nvPr/>
          </p:nvSpPr>
          <p:spPr>
            <a:xfrm>
              <a:off x="863047" y="2022239"/>
              <a:ext cx="1440000" cy="468000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de-DE" dirty="0"/>
                <a:t>Textfeld</a:t>
              </a:r>
            </a:p>
          </p:txBody>
        </p:sp>
      </p:grpSp>
      <p:grpSp>
        <p:nvGrpSpPr>
          <p:cNvPr id="36" name="Text">
            <a:extLst>
              <a:ext uri="{FF2B5EF4-FFF2-40B4-BE49-F238E27FC236}">
                <a16:creationId xmlns:a16="http://schemas.microsoft.com/office/drawing/2014/main" id="{E9F84814-142B-45A8-B0EA-19327BC7D75D}"/>
              </a:ext>
            </a:extLst>
          </p:cNvPr>
          <p:cNvGrpSpPr/>
          <p:nvPr/>
        </p:nvGrpSpPr>
        <p:grpSpPr>
          <a:xfrm>
            <a:off x="5769184" y="2022239"/>
            <a:ext cx="1440000" cy="1191451"/>
            <a:chOff x="863047" y="2022239"/>
            <a:chExt cx="1440000" cy="1191451"/>
          </a:xfrm>
        </p:grpSpPr>
        <p:pic>
          <p:nvPicPr>
            <p:cNvPr id="37" name="Element">
              <a:extLst>
                <a:ext uri="{FF2B5EF4-FFF2-40B4-BE49-F238E27FC236}">
                  <a16:creationId xmlns:a16="http://schemas.microsoft.com/office/drawing/2014/main" id="{A94FF368-70DC-4DAB-9627-13FC1E0B708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23323" y="2495458"/>
              <a:ext cx="95764" cy="718232"/>
            </a:xfrm>
            <a:prstGeom prst="rect">
              <a:avLst/>
            </a:prstGeom>
          </p:spPr>
        </p:pic>
        <p:sp>
          <p:nvSpPr>
            <p:cNvPr id="38" name="Textfeld">
              <a:extLst>
                <a:ext uri="{FF2B5EF4-FFF2-40B4-BE49-F238E27FC236}">
                  <a16:creationId xmlns:a16="http://schemas.microsoft.com/office/drawing/2014/main" id="{C4049BD5-A59F-45A1-AFA2-8E0257AED90E}"/>
                </a:ext>
              </a:extLst>
            </p:cNvPr>
            <p:cNvSpPr txBox="1">
              <a:spLocks/>
            </p:cNvSpPr>
            <p:nvPr/>
          </p:nvSpPr>
          <p:spPr>
            <a:xfrm>
              <a:off x="863047" y="2022239"/>
              <a:ext cx="1440000" cy="468000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de-DE" dirty="0"/>
                <a:t>Textfeld</a:t>
              </a:r>
            </a:p>
          </p:txBody>
        </p:sp>
      </p:grpSp>
      <p:grpSp>
        <p:nvGrpSpPr>
          <p:cNvPr id="39" name="Text">
            <a:extLst>
              <a:ext uri="{FF2B5EF4-FFF2-40B4-BE49-F238E27FC236}">
                <a16:creationId xmlns:a16="http://schemas.microsoft.com/office/drawing/2014/main" id="{0278DD1D-22A4-43BD-A9A1-9D617A7E3D03}"/>
              </a:ext>
            </a:extLst>
          </p:cNvPr>
          <p:cNvGrpSpPr/>
          <p:nvPr/>
        </p:nvGrpSpPr>
        <p:grpSpPr>
          <a:xfrm>
            <a:off x="7402109" y="2018015"/>
            <a:ext cx="1440000" cy="1191451"/>
            <a:chOff x="863047" y="2022239"/>
            <a:chExt cx="1440000" cy="1191451"/>
          </a:xfrm>
        </p:grpSpPr>
        <p:pic>
          <p:nvPicPr>
            <p:cNvPr id="40" name="Element">
              <a:extLst>
                <a:ext uri="{FF2B5EF4-FFF2-40B4-BE49-F238E27FC236}">
                  <a16:creationId xmlns:a16="http://schemas.microsoft.com/office/drawing/2014/main" id="{4302139D-0D14-4D3F-B67B-8DA3D6A351A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23323" y="2495458"/>
              <a:ext cx="95764" cy="718232"/>
            </a:xfrm>
            <a:prstGeom prst="rect">
              <a:avLst/>
            </a:prstGeom>
          </p:spPr>
        </p:pic>
        <p:sp>
          <p:nvSpPr>
            <p:cNvPr id="41" name="Textfeld">
              <a:extLst>
                <a:ext uri="{FF2B5EF4-FFF2-40B4-BE49-F238E27FC236}">
                  <a16:creationId xmlns:a16="http://schemas.microsoft.com/office/drawing/2014/main" id="{6005D665-4D4F-4FE6-9C63-D6C3A0E13A49}"/>
                </a:ext>
              </a:extLst>
            </p:cNvPr>
            <p:cNvSpPr txBox="1">
              <a:spLocks/>
            </p:cNvSpPr>
            <p:nvPr/>
          </p:nvSpPr>
          <p:spPr>
            <a:xfrm>
              <a:off x="863047" y="2022239"/>
              <a:ext cx="1440000" cy="468000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de-DE" dirty="0"/>
                <a:t>Textfeld</a:t>
              </a:r>
            </a:p>
          </p:txBody>
        </p:sp>
      </p:grpSp>
      <p:grpSp>
        <p:nvGrpSpPr>
          <p:cNvPr id="42" name="Text">
            <a:extLst>
              <a:ext uri="{FF2B5EF4-FFF2-40B4-BE49-F238E27FC236}">
                <a16:creationId xmlns:a16="http://schemas.microsoft.com/office/drawing/2014/main" id="{44DECE23-2E91-405E-8D9F-116535411BED}"/>
              </a:ext>
            </a:extLst>
          </p:cNvPr>
          <p:cNvGrpSpPr/>
          <p:nvPr/>
        </p:nvGrpSpPr>
        <p:grpSpPr>
          <a:xfrm>
            <a:off x="8985268" y="2016459"/>
            <a:ext cx="1440000" cy="1191451"/>
            <a:chOff x="863047" y="2022239"/>
            <a:chExt cx="1440000" cy="1191451"/>
          </a:xfrm>
        </p:grpSpPr>
        <p:pic>
          <p:nvPicPr>
            <p:cNvPr id="43" name="Element">
              <a:extLst>
                <a:ext uri="{FF2B5EF4-FFF2-40B4-BE49-F238E27FC236}">
                  <a16:creationId xmlns:a16="http://schemas.microsoft.com/office/drawing/2014/main" id="{37978D7A-B47C-4962-ACCE-0D4400D4BD6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23323" y="2495458"/>
              <a:ext cx="95764" cy="718232"/>
            </a:xfrm>
            <a:prstGeom prst="rect">
              <a:avLst/>
            </a:prstGeom>
          </p:spPr>
        </p:pic>
        <p:sp>
          <p:nvSpPr>
            <p:cNvPr id="44" name="Textfeld">
              <a:extLst>
                <a:ext uri="{FF2B5EF4-FFF2-40B4-BE49-F238E27FC236}">
                  <a16:creationId xmlns:a16="http://schemas.microsoft.com/office/drawing/2014/main" id="{BCDD7552-D651-445B-9360-286A498D3A56}"/>
                </a:ext>
              </a:extLst>
            </p:cNvPr>
            <p:cNvSpPr txBox="1">
              <a:spLocks/>
            </p:cNvSpPr>
            <p:nvPr/>
          </p:nvSpPr>
          <p:spPr>
            <a:xfrm>
              <a:off x="863047" y="2022239"/>
              <a:ext cx="1440000" cy="468000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de-DE" dirty="0"/>
                <a:t>Textfeld</a:t>
              </a:r>
            </a:p>
          </p:txBody>
        </p:sp>
      </p:grpSp>
      <p:grpSp>
        <p:nvGrpSpPr>
          <p:cNvPr id="48" name="Text">
            <a:extLst>
              <a:ext uri="{FF2B5EF4-FFF2-40B4-BE49-F238E27FC236}">
                <a16:creationId xmlns:a16="http://schemas.microsoft.com/office/drawing/2014/main" id="{1D3C9893-7C41-4812-83BB-9CD3CEC930ED}"/>
              </a:ext>
            </a:extLst>
          </p:cNvPr>
          <p:cNvGrpSpPr/>
          <p:nvPr/>
        </p:nvGrpSpPr>
        <p:grpSpPr>
          <a:xfrm>
            <a:off x="1652236" y="3495675"/>
            <a:ext cx="1440000" cy="1192156"/>
            <a:chOff x="1652236" y="3495675"/>
            <a:chExt cx="1440000" cy="1192156"/>
          </a:xfrm>
        </p:grpSpPr>
        <p:pic>
          <p:nvPicPr>
            <p:cNvPr id="46" name="Element">
              <a:extLst>
                <a:ext uri="{FF2B5EF4-FFF2-40B4-BE49-F238E27FC236}">
                  <a16:creationId xmlns:a16="http://schemas.microsoft.com/office/drawing/2014/main" id="{BBE7F678-2C65-44FB-94D4-94DF58E00AF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732673" y="3495675"/>
              <a:ext cx="95764" cy="718232"/>
            </a:xfrm>
            <a:prstGeom prst="rect">
              <a:avLst/>
            </a:prstGeom>
          </p:spPr>
        </p:pic>
        <p:sp>
          <p:nvSpPr>
            <p:cNvPr id="24" name="Textfeld">
              <a:extLst>
                <a:ext uri="{FF2B5EF4-FFF2-40B4-BE49-F238E27FC236}">
                  <a16:creationId xmlns:a16="http://schemas.microsoft.com/office/drawing/2014/main" id="{5EB3AA09-4D2D-41C5-84D0-7DB4A11F5ECC}"/>
                </a:ext>
              </a:extLst>
            </p:cNvPr>
            <p:cNvSpPr txBox="1">
              <a:spLocks/>
            </p:cNvSpPr>
            <p:nvPr/>
          </p:nvSpPr>
          <p:spPr>
            <a:xfrm>
              <a:off x="1652236" y="4219831"/>
              <a:ext cx="1440000" cy="468000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de-DE" dirty="0"/>
                <a:t>Textfeld</a:t>
              </a:r>
            </a:p>
          </p:txBody>
        </p:sp>
      </p:grpSp>
      <p:grpSp>
        <p:nvGrpSpPr>
          <p:cNvPr id="49" name="Text">
            <a:extLst>
              <a:ext uri="{FF2B5EF4-FFF2-40B4-BE49-F238E27FC236}">
                <a16:creationId xmlns:a16="http://schemas.microsoft.com/office/drawing/2014/main" id="{6E974DBF-9685-479A-B761-E5C55D9CF0DD}"/>
              </a:ext>
            </a:extLst>
          </p:cNvPr>
          <p:cNvGrpSpPr/>
          <p:nvPr/>
        </p:nvGrpSpPr>
        <p:grpSpPr>
          <a:xfrm>
            <a:off x="3237068" y="3495675"/>
            <a:ext cx="1440000" cy="1192156"/>
            <a:chOff x="1652236" y="3495675"/>
            <a:chExt cx="1440000" cy="1192156"/>
          </a:xfrm>
        </p:grpSpPr>
        <p:pic>
          <p:nvPicPr>
            <p:cNvPr id="50" name="Element">
              <a:extLst>
                <a:ext uri="{FF2B5EF4-FFF2-40B4-BE49-F238E27FC236}">
                  <a16:creationId xmlns:a16="http://schemas.microsoft.com/office/drawing/2014/main" id="{C07E1ACA-A922-499E-90A2-A37C2C52DF0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732673" y="3495675"/>
              <a:ext cx="95764" cy="718232"/>
            </a:xfrm>
            <a:prstGeom prst="rect">
              <a:avLst/>
            </a:prstGeom>
          </p:spPr>
        </p:pic>
        <p:sp>
          <p:nvSpPr>
            <p:cNvPr id="51" name="Textfeld">
              <a:extLst>
                <a:ext uri="{FF2B5EF4-FFF2-40B4-BE49-F238E27FC236}">
                  <a16:creationId xmlns:a16="http://schemas.microsoft.com/office/drawing/2014/main" id="{3B38C584-0577-4960-BA64-C1E053765A29}"/>
                </a:ext>
              </a:extLst>
            </p:cNvPr>
            <p:cNvSpPr txBox="1">
              <a:spLocks/>
            </p:cNvSpPr>
            <p:nvPr/>
          </p:nvSpPr>
          <p:spPr>
            <a:xfrm>
              <a:off x="1652236" y="4219831"/>
              <a:ext cx="1440000" cy="468000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de-DE" dirty="0"/>
                <a:t>Textfeld</a:t>
              </a:r>
            </a:p>
          </p:txBody>
        </p:sp>
      </p:grpSp>
      <p:grpSp>
        <p:nvGrpSpPr>
          <p:cNvPr id="52" name="Text">
            <a:extLst>
              <a:ext uri="{FF2B5EF4-FFF2-40B4-BE49-F238E27FC236}">
                <a16:creationId xmlns:a16="http://schemas.microsoft.com/office/drawing/2014/main" id="{64EF5E46-D042-4D12-A34C-958A5B2BE7B3}"/>
              </a:ext>
            </a:extLst>
          </p:cNvPr>
          <p:cNvGrpSpPr/>
          <p:nvPr/>
        </p:nvGrpSpPr>
        <p:grpSpPr>
          <a:xfrm>
            <a:off x="4897058" y="3495675"/>
            <a:ext cx="1440000" cy="1192156"/>
            <a:chOff x="1652236" y="3495675"/>
            <a:chExt cx="1440000" cy="1192156"/>
          </a:xfrm>
        </p:grpSpPr>
        <p:pic>
          <p:nvPicPr>
            <p:cNvPr id="53" name="Element">
              <a:extLst>
                <a:ext uri="{FF2B5EF4-FFF2-40B4-BE49-F238E27FC236}">
                  <a16:creationId xmlns:a16="http://schemas.microsoft.com/office/drawing/2014/main" id="{1D6075FE-5E84-4D70-BFB5-3C484D2B153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732673" y="3495675"/>
              <a:ext cx="95764" cy="718232"/>
            </a:xfrm>
            <a:prstGeom prst="rect">
              <a:avLst/>
            </a:prstGeom>
          </p:spPr>
        </p:pic>
        <p:sp>
          <p:nvSpPr>
            <p:cNvPr id="54" name="Textfeld">
              <a:extLst>
                <a:ext uri="{FF2B5EF4-FFF2-40B4-BE49-F238E27FC236}">
                  <a16:creationId xmlns:a16="http://schemas.microsoft.com/office/drawing/2014/main" id="{66C3F269-E678-492D-A12A-BC9193FD6574}"/>
                </a:ext>
              </a:extLst>
            </p:cNvPr>
            <p:cNvSpPr txBox="1">
              <a:spLocks/>
            </p:cNvSpPr>
            <p:nvPr/>
          </p:nvSpPr>
          <p:spPr>
            <a:xfrm>
              <a:off x="1652236" y="4219831"/>
              <a:ext cx="1440000" cy="468000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de-DE" dirty="0"/>
                <a:t>Textfeld</a:t>
              </a:r>
            </a:p>
          </p:txBody>
        </p:sp>
      </p:grpSp>
      <p:grpSp>
        <p:nvGrpSpPr>
          <p:cNvPr id="55" name="Text">
            <a:extLst>
              <a:ext uri="{FF2B5EF4-FFF2-40B4-BE49-F238E27FC236}">
                <a16:creationId xmlns:a16="http://schemas.microsoft.com/office/drawing/2014/main" id="{8FF785E5-983D-41BB-9C1C-4C160A9C97DD}"/>
              </a:ext>
            </a:extLst>
          </p:cNvPr>
          <p:cNvGrpSpPr/>
          <p:nvPr/>
        </p:nvGrpSpPr>
        <p:grpSpPr>
          <a:xfrm>
            <a:off x="6489184" y="3495236"/>
            <a:ext cx="1440000" cy="1192156"/>
            <a:chOff x="1652236" y="3495675"/>
            <a:chExt cx="1440000" cy="1192156"/>
          </a:xfrm>
        </p:grpSpPr>
        <p:pic>
          <p:nvPicPr>
            <p:cNvPr id="56" name="Element">
              <a:extLst>
                <a:ext uri="{FF2B5EF4-FFF2-40B4-BE49-F238E27FC236}">
                  <a16:creationId xmlns:a16="http://schemas.microsoft.com/office/drawing/2014/main" id="{01407E59-A55A-491C-9270-05FB07AB3EF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732673" y="3495675"/>
              <a:ext cx="95764" cy="718232"/>
            </a:xfrm>
            <a:prstGeom prst="rect">
              <a:avLst/>
            </a:prstGeom>
          </p:spPr>
        </p:pic>
        <p:sp>
          <p:nvSpPr>
            <p:cNvPr id="57" name="Textfeld">
              <a:extLst>
                <a:ext uri="{FF2B5EF4-FFF2-40B4-BE49-F238E27FC236}">
                  <a16:creationId xmlns:a16="http://schemas.microsoft.com/office/drawing/2014/main" id="{3DE54D94-4D21-4A85-A372-456EDD216071}"/>
                </a:ext>
              </a:extLst>
            </p:cNvPr>
            <p:cNvSpPr txBox="1">
              <a:spLocks/>
            </p:cNvSpPr>
            <p:nvPr/>
          </p:nvSpPr>
          <p:spPr>
            <a:xfrm>
              <a:off x="1652236" y="4219831"/>
              <a:ext cx="1440000" cy="468000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de-DE" dirty="0"/>
                <a:t>Textfeld</a:t>
              </a:r>
            </a:p>
          </p:txBody>
        </p:sp>
      </p:grpSp>
      <p:grpSp>
        <p:nvGrpSpPr>
          <p:cNvPr id="58" name="Text">
            <a:extLst>
              <a:ext uri="{FF2B5EF4-FFF2-40B4-BE49-F238E27FC236}">
                <a16:creationId xmlns:a16="http://schemas.microsoft.com/office/drawing/2014/main" id="{A4FEDCC1-74BD-49C5-8343-1B2CC5889178}"/>
              </a:ext>
            </a:extLst>
          </p:cNvPr>
          <p:cNvGrpSpPr/>
          <p:nvPr/>
        </p:nvGrpSpPr>
        <p:grpSpPr>
          <a:xfrm>
            <a:off x="8149174" y="3495236"/>
            <a:ext cx="1440000" cy="1192156"/>
            <a:chOff x="1652236" y="3495675"/>
            <a:chExt cx="1440000" cy="1192156"/>
          </a:xfrm>
        </p:grpSpPr>
        <p:pic>
          <p:nvPicPr>
            <p:cNvPr id="59" name="Element">
              <a:extLst>
                <a:ext uri="{FF2B5EF4-FFF2-40B4-BE49-F238E27FC236}">
                  <a16:creationId xmlns:a16="http://schemas.microsoft.com/office/drawing/2014/main" id="{A948FDCD-9A80-42C6-AF67-3FEDF72C96A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732673" y="3495675"/>
              <a:ext cx="95764" cy="718232"/>
            </a:xfrm>
            <a:prstGeom prst="rect">
              <a:avLst/>
            </a:prstGeom>
          </p:spPr>
        </p:pic>
        <p:sp>
          <p:nvSpPr>
            <p:cNvPr id="60" name="Textfeld">
              <a:extLst>
                <a:ext uri="{FF2B5EF4-FFF2-40B4-BE49-F238E27FC236}">
                  <a16:creationId xmlns:a16="http://schemas.microsoft.com/office/drawing/2014/main" id="{55F3E17E-E2B1-4CCF-A498-7B97061ABA4D}"/>
                </a:ext>
              </a:extLst>
            </p:cNvPr>
            <p:cNvSpPr txBox="1">
              <a:spLocks/>
            </p:cNvSpPr>
            <p:nvPr/>
          </p:nvSpPr>
          <p:spPr>
            <a:xfrm>
              <a:off x="1652236" y="4219831"/>
              <a:ext cx="1440000" cy="468000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de-DE" dirty="0"/>
                <a:t>Textfeld</a:t>
              </a:r>
            </a:p>
          </p:txBody>
        </p:sp>
      </p:grpSp>
      <p:grpSp>
        <p:nvGrpSpPr>
          <p:cNvPr id="61" name="Text">
            <a:extLst>
              <a:ext uri="{FF2B5EF4-FFF2-40B4-BE49-F238E27FC236}">
                <a16:creationId xmlns:a16="http://schemas.microsoft.com/office/drawing/2014/main" id="{9B9138F5-0640-41C6-906C-500C1305F291}"/>
              </a:ext>
            </a:extLst>
          </p:cNvPr>
          <p:cNvGrpSpPr/>
          <p:nvPr/>
        </p:nvGrpSpPr>
        <p:grpSpPr>
          <a:xfrm>
            <a:off x="9617262" y="3495236"/>
            <a:ext cx="1440000" cy="1192156"/>
            <a:chOff x="1652236" y="3495675"/>
            <a:chExt cx="1440000" cy="1192156"/>
          </a:xfrm>
        </p:grpSpPr>
        <p:pic>
          <p:nvPicPr>
            <p:cNvPr id="62" name="Element">
              <a:extLst>
                <a:ext uri="{FF2B5EF4-FFF2-40B4-BE49-F238E27FC236}">
                  <a16:creationId xmlns:a16="http://schemas.microsoft.com/office/drawing/2014/main" id="{7FFF425E-559F-40EB-A419-2AE47D6E079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732673" y="3495675"/>
              <a:ext cx="95764" cy="718232"/>
            </a:xfrm>
            <a:prstGeom prst="rect">
              <a:avLst/>
            </a:prstGeom>
          </p:spPr>
        </p:pic>
        <p:sp>
          <p:nvSpPr>
            <p:cNvPr id="63" name="Textfeld">
              <a:extLst>
                <a:ext uri="{FF2B5EF4-FFF2-40B4-BE49-F238E27FC236}">
                  <a16:creationId xmlns:a16="http://schemas.microsoft.com/office/drawing/2014/main" id="{BFF4A32E-32D5-47B9-A6DB-28498B02BD09}"/>
                </a:ext>
              </a:extLst>
            </p:cNvPr>
            <p:cNvSpPr txBox="1">
              <a:spLocks/>
            </p:cNvSpPr>
            <p:nvPr/>
          </p:nvSpPr>
          <p:spPr>
            <a:xfrm>
              <a:off x="1652236" y="4219831"/>
              <a:ext cx="1440000" cy="468000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0" indent="0" algn="l" defTabSz="914400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6"/>
                </a:buClr>
                <a:buSzPct val="80000"/>
                <a:buFont typeface="Arial" panose="020B0604020202020204" pitchFamily="34" charset="0"/>
                <a:buNone/>
                <a:defRPr sz="13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de-DE" dirty="0"/>
                <a:t>Textfeld</a:t>
              </a:r>
            </a:p>
          </p:txBody>
        </p:sp>
      </p:grpSp>
      <p:sp>
        <p:nvSpPr>
          <p:cNvPr id="3" name="Titel">
            <a:extLst>
              <a:ext uri="{FF2B5EF4-FFF2-40B4-BE49-F238E27FC236}">
                <a16:creationId xmlns:a16="http://schemas.microsoft.com/office/drawing/2014/main" id="{EDCAD1EA-D4D5-4371-9A8F-3CA03821E1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Ich bin einfacher Blindtext.</a:t>
            </a:r>
          </a:p>
        </p:txBody>
      </p:sp>
      <p:sp>
        <p:nvSpPr>
          <p:cNvPr id="19" name="Datumsplatzhalter 18">
            <a:extLst>
              <a:ext uri="{FF2B5EF4-FFF2-40B4-BE49-F238E27FC236}">
                <a16:creationId xmlns:a16="http://schemas.microsoft.com/office/drawing/2014/main" id="{831303C6-FEAB-44E7-A626-C6F2AE6354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E2F84-A0CF-4BEF-8F64-AA4FD5C3B965}" type="datetime1">
              <a:rPr lang="de-DE" smtClean="0"/>
              <a:t>30.01.26</a:t>
            </a:fld>
            <a:endParaRPr lang="de-DE"/>
          </a:p>
        </p:txBody>
      </p:sp>
      <p:sp>
        <p:nvSpPr>
          <p:cNvPr id="21" name="Fußzeilenplatzhalter 20">
            <a:extLst>
              <a:ext uri="{FF2B5EF4-FFF2-40B4-BE49-F238E27FC236}">
                <a16:creationId xmlns:a16="http://schemas.microsoft.com/office/drawing/2014/main" id="{232C81DB-8E05-4723-A51E-90A0C117A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Vortragstitel </a:t>
            </a:r>
          </a:p>
        </p:txBody>
      </p:sp>
    </p:spTree>
    <p:extLst>
      <p:ext uri="{BB962C8B-B14F-4D97-AF65-F5344CB8AC3E}">
        <p14:creationId xmlns:p14="http://schemas.microsoft.com/office/powerpoint/2010/main" val="19272794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id="{1BF5B2DD-485D-49DB-B5C6-27BBEAF17C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Vortragstitel 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89885F2A-B845-46DB-808C-3628A21413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6A942-6E60-4303-895C-1DB45D5D2B15}" type="datetime1">
              <a:rPr lang="de-DE" smtClean="0"/>
              <a:t>30.01.26</a:t>
            </a:fld>
            <a:endParaRPr lang="de-DE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EBF9B3EE-4008-4459-8032-75D1C81869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Die 5 Forschungsbereiche</a:t>
            </a:r>
          </a:p>
        </p:txBody>
      </p:sp>
      <p:sp>
        <p:nvSpPr>
          <p:cNvPr id="36" name="Feld">
            <a:extLst>
              <a:ext uri="{FF2B5EF4-FFF2-40B4-BE49-F238E27FC236}">
                <a16:creationId xmlns:a16="http://schemas.microsoft.com/office/drawing/2014/main" id="{B14ECEF4-8A3B-4697-930A-DCB01C2C4C2C}"/>
              </a:ext>
            </a:extLst>
          </p:cNvPr>
          <p:cNvSpPr>
            <a:spLocks/>
          </p:cNvSpPr>
          <p:nvPr/>
        </p:nvSpPr>
        <p:spPr bwMode="auto">
          <a:xfrm>
            <a:off x="9117681" y="3073400"/>
            <a:ext cx="1670050" cy="385763"/>
          </a:xfrm>
          <a:custGeom>
            <a:avLst/>
            <a:gdLst>
              <a:gd name="T0" fmla="*/ 189 w 4658"/>
              <a:gd name="T1" fmla="*/ 0 h 1039"/>
              <a:gd name="T2" fmla="*/ 0 w 4658"/>
              <a:gd name="T3" fmla="*/ 189 h 1039"/>
              <a:gd name="T4" fmla="*/ 0 w 4658"/>
              <a:gd name="T5" fmla="*/ 850 h 1039"/>
              <a:gd name="T6" fmla="*/ 189 w 4658"/>
              <a:gd name="T7" fmla="*/ 1039 h 1039"/>
              <a:gd name="T8" fmla="*/ 4469 w 4658"/>
              <a:gd name="T9" fmla="*/ 1039 h 1039"/>
              <a:gd name="T10" fmla="*/ 4658 w 4658"/>
              <a:gd name="T11" fmla="*/ 850 h 1039"/>
              <a:gd name="T12" fmla="*/ 4658 w 4658"/>
              <a:gd name="T13" fmla="*/ 189 h 1039"/>
              <a:gd name="T14" fmla="*/ 4469 w 4658"/>
              <a:gd name="T15" fmla="*/ 0 h 1039"/>
              <a:gd name="T16" fmla="*/ 189 w 4658"/>
              <a:gd name="T17" fmla="*/ 0 h 10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658" h="1039">
                <a:moveTo>
                  <a:pt x="189" y="0"/>
                </a:moveTo>
                <a:cubicBezTo>
                  <a:pt x="85" y="0"/>
                  <a:pt x="0" y="85"/>
                  <a:pt x="0" y="189"/>
                </a:cubicBezTo>
                <a:lnTo>
                  <a:pt x="0" y="850"/>
                </a:lnTo>
                <a:cubicBezTo>
                  <a:pt x="0" y="955"/>
                  <a:pt x="85" y="1039"/>
                  <a:pt x="189" y="1039"/>
                </a:cubicBezTo>
                <a:lnTo>
                  <a:pt x="4469" y="1039"/>
                </a:lnTo>
                <a:cubicBezTo>
                  <a:pt x="4573" y="1039"/>
                  <a:pt x="4658" y="955"/>
                  <a:pt x="4658" y="850"/>
                </a:cubicBezTo>
                <a:lnTo>
                  <a:pt x="4658" y="189"/>
                </a:lnTo>
                <a:cubicBezTo>
                  <a:pt x="4658" y="85"/>
                  <a:pt x="4573" y="0"/>
                  <a:pt x="4469" y="0"/>
                </a:cubicBezTo>
                <a:lnTo>
                  <a:pt x="189" y="0"/>
                </a:lnTo>
                <a:close/>
              </a:path>
            </a:pathLst>
          </a:custGeom>
          <a:solidFill>
            <a:schemeClr val="bg2"/>
          </a:solidFill>
          <a:ln w="23813" cap="flat">
            <a:noFill/>
            <a:prstDash val="solid"/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r>
              <a:rPr lang="de-DE" sz="1200">
                <a:solidFill>
                  <a:schemeClr val="bg1"/>
                </a:solidFill>
              </a:rPr>
              <a:t>Versorgungsforschung</a:t>
            </a:r>
            <a:endParaRPr lang="de-DE" sz="1200" dirty="0">
              <a:solidFill>
                <a:schemeClr val="bg1"/>
              </a:solidFill>
            </a:endParaRPr>
          </a:p>
        </p:txBody>
      </p:sp>
      <p:sp>
        <p:nvSpPr>
          <p:cNvPr id="34" name="Feld">
            <a:extLst>
              <a:ext uri="{FF2B5EF4-FFF2-40B4-BE49-F238E27FC236}">
                <a16:creationId xmlns:a16="http://schemas.microsoft.com/office/drawing/2014/main" id="{48590367-020A-4929-9207-BCB8F1CCBFFB}"/>
              </a:ext>
            </a:extLst>
          </p:cNvPr>
          <p:cNvSpPr>
            <a:spLocks/>
          </p:cNvSpPr>
          <p:nvPr/>
        </p:nvSpPr>
        <p:spPr bwMode="auto">
          <a:xfrm>
            <a:off x="7008561" y="3060700"/>
            <a:ext cx="1692275" cy="411163"/>
          </a:xfrm>
          <a:custGeom>
            <a:avLst/>
            <a:gdLst>
              <a:gd name="T0" fmla="*/ 189 w 4724"/>
              <a:gd name="T1" fmla="*/ 0 h 1106"/>
              <a:gd name="T2" fmla="*/ 0 w 4724"/>
              <a:gd name="T3" fmla="*/ 189 h 1106"/>
              <a:gd name="T4" fmla="*/ 0 w 4724"/>
              <a:gd name="T5" fmla="*/ 917 h 1106"/>
              <a:gd name="T6" fmla="*/ 189 w 4724"/>
              <a:gd name="T7" fmla="*/ 1106 h 1106"/>
              <a:gd name="T8" fmla="*/ 4535 w 4724"/>
              <a:gd name="T9" fmla="*/ 1106 h 1106"/>
              <a:gd name="T10" fmla="*/ 4724 w 4724"/>
              <a:gd name="T11" fmla="*/ 917 h 1106"/>
              <a:gd name="T12" fmla="*/ 4724 w 4724"/>
              <a:gd name="T13" fmla="*/ 189 h 1106"/>
              <a:gd name="T14" fmla="*/ 4535 w 4724"/>
              <a:gd name="T15" fmla="*/ 0 h 1106"/>
              <a:gd name="T16" fmla="*/ 189 w 4724"/>
              <a:gd name="T17" fmla="*/ 0 h 1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724" h="1106">
                <a:moveTo>
                  <a:pt x="189" y="0"/>
                </a:moveTo>
                <a:cubicBezTo>
                  <a:pt x="84" y="0"/>
                  <a:pt x="0" y="85"/>
                  <a:pt x="0" y="189"/>
                </a:cubicBezTo>
                <a:lnTo>
                  <a:pt x="0" y="917"/>
                </a:lnTo>
                <a:cubicBezTo>
                  <a:pt x="0" y="1021"/>
                  <a:pt x="84" y="1106"/>
                  <a:pt x="189" y="1106"/>
                </a:cubicBezTo>
                <a:lnTo>
                  <a:pt x="4535" y="1106"/>
                </a:lnTo>
                <a:cubicBezTo>
                  <a:pt x="4640" y="1106"/>
                  <a:pt x="4724" y="1021"/>
                  <a:pt x="4724" y="917"/>
                </a:cubicBezTo>
                <a:lnTo>
                  <a:pt x="4724" y="189"/>
                </a:lnTo>
                <a:cubicBezTo>
                  <a:pt x="4724" y="85"/>
                  <a:pt x="4640" y="0"/>
                  <a:pt x="4535" y="0"/>
                </a:cubicBezTo>
                <a:lnTo>
                  <a:pt x="189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r>
              <a:rPr lang="de-DE" sz="1200">
                <a:solidFill>
                  <a:schemeClr val="bg1"/>
                </a:solidFill>
              </a:rPr>
              <a:t>Systemmedizin</a:t>
            </a:r>
            <a:endParaRPr lang="de-DE" sz="1200" dirty="0">
              <a:solidFill>
                <a:schemeClr val="bg1"/>
              </a:solidFill>
            </a:endParaRPr>
          </a:p>
        </p:txBody>
      </p:sp>
      <p:sp>
        <p:nvSpPr>
          <p:cNvPr id="33" name="Feld">
            <a:extLst>
              <a:ext uri="{FF2B5EF4-FFF2-40B4-BE49-F238E27FC236}">
                <a16:creationId xmlns:a16="http://schemas.microsoft.com/office/drawing/2014/main" id="{F42F84B3-B097-427C-9900-8F9C0D68B439}"/>
              </a:ext>
            </a:extLst>
          </p:cNvPr>
          <p:cNvSpPr>
            <a:spLocks/>
          </p:cNvSpPr>
          <p:nvPr/>
        </p:nvSpPr>
        <p:spPr bwMode="auto">
          <a:xfrm>
            <a:off x="4922586" y="3060700"/>
            <a:ext cx="1692275" cy="411163"/>
          </a:xfrm>
          <a:custGeom>
            <a:avLst/>
            <a:gdLst>
              <a:gd name="T0" fmla="*/ 189 w 4724"/>
              <a:gd name="T1" fmla="*/ 0 h 1106"/>
              <a:gd name="T2" fmla="*/ 0 w 4724"/>
              <a:gd name="T3" fmla="*/ 189 h 1106"/>
              <a:gd name="T4" fmla="*/ 0 w 4724"/>
              <a:gd name="T5" fmla="*/ 917 h 1106"/>
              <a:gd name="T6" fmla="*/ 189 w 4724"/>
              <a:gd name="T7" fmla="*/ 1106 h 1106"/>
              <a:gd name="T8" fmla="*/ 4535 w 4724"/>
              <a:gd name="T9" fmla="*/ 1106 h 1106"/>
              <a:gd name="T10" fmla="*/ 4724 w 4724"/>
              <a:gd name="T11" fmla="*/ 917 h 1106"/>
              <a:gd name="T12" fmla="*/ 4724 w 4724"/>
              <a:gd name="T13" fmla="*/ 189 h 1106"/>
              <a:gd name="T14" fmla="*/ 4535 w 4724"/>
              <a:gd name="T15" fmla="*/ 0 h 1106"/>
              <a:gd name="T16" fmla="*/ 189 w 4724"/>
              <a:gd name="T17" fmla="*/ 0 h 1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724" h="1106">
                <a:moveTo>
                  <a:pt x="189" y="0"/>
                </a:moveTo>
                <a:cubicBezTo>
                  <a:pt x="84" y="0"/>
                  <a:pt x="0" y="85"/>
                  <a:pt x="0" y="189"/>
                </a:cubicBezTo>
                <a:lnTo>
                  <a:pt x="0" y="917"/>
                </a:lnTo>
                <a:cubicBezTo>
                  <a:pt x="0" y="1021"/>
                  <a:pt x="84" y="1106"/>
                  <a:pt x="189" y="1106"/>
                </a:cubicBezTo>
                <a:lnTo>
                  <a:pt x="4535" y="1106"/>
                </a:lnTo>
                <a:cubicBezTo>
                  <a:pt x="4640" y="1106"/>
                  <a:pt x="4724" y="1021"/>
                  <a:pt x="4724" y="917"/>
                </a:cubicBezTo>
                <a:lnTo>
                  <a:pt x="4724" y="189"/>
                </a:lnTo>
                <a:cubicBezTo>
                  <a:pt x="4724" y="85"/>
                  <a:pt x="4640" y="0"/>
                  <a:pt x="4535" y="0"/>
                </a:cubicBezTo>
                <a:lnTo>
                  <a:pt x="189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r>
              <a:rPr lang="de-DE" sz="1200">
                <a:solidFill>
                  <a:schemeClr val="bg1"/>
                </a:solidFill>
              </a:rPr>
              <a:t>Populationsforschung</a:t>
            </a:r>
            <a:endParaRPr lang="de-DE" sz="1200" dirty="0">
              <a:solidFill>
                <a:schemeClr val="bg1"/>
              </a:solidFill>
            </a:endParaRPr>
          </a:p>
        </p:txBody>
      </p:sp>
      <p:sp>
        <p:nvSpPr>
          <p:cNvPr id="37" name="Feld">
            <a:extLst>
              <a:ext uri="{FF2B5EF4-FFF2-40B4-BE49-F238E27FC236}">
                <a16:creationId xmlns:a16="http://schemas.microsoft.com/office/drawing/2014/main" id="{95B59DD2-68BF-4E7C-8FC3-BF0E0B9EF431}"/>
              </a:ext>
            </a:extLst>
          </p:cNvPr>
          <p:cNvSpPr>
            <a:spLocks/>
          </p:cNvSpPr>
          <p:nvPr/>
        </p:nvSpPr>
        <p:spPr bwMode="auto">
          <a:xfrm>
            <a:off x="2824579" y="3060700"/>
            <a:ext cx="1692275" cy="411163"/>
          </a:xfrm>
          <a:custGeom>
            <a:avLst/>
            <a:gdLst>
              <a:gd name="T0" fmla="*/ 189 w 4724"/>
              <a:gd name="T1" fmla="*/ 0 h 1106"/>
              <a:gd name="T2" fmla="*/ 0 w 4724"/>
              <a:gd name="T3" fmla="*/ 189 h 1106"/>
              <a:gd name="T4" fmla="*/ 0 w 4724"/>
              <a:gd name="T5" fmla="*/ 917 h 1106"/>
              <a:gd name="T6" fmla="*/ 189 w 4724"/>
              <a:gd name="T7" fmla="*/ 1106 h 1106"/>
              <a:gd name="T8" fmla="*/ 4535 w 4724"/>
              <a:gd name="T9" fmla="*/ 1106 h 1106"/>
              <a:gd name="T10" fmla="*/ 4724 w 4724"/>
              <a:gd name="T11" fmla="*/ 917 h 1106"/>
              <a:gd name="T12" fmla="*/ 4724 w 4724"/>
              <a:gd name="T13" fmla="*/ 189 h 1106"/>
              <a:gd name="T14" fmla="*/ 4535 w 4724"/>
              <a:gd name="T15" fmla="*/ 0 h 1106"/>
              <a:gd name="T16" fmla="*/ 189 w 4724"/>
              <a:gd name="T17" fmla="*/ 0 h 1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724" h="1106">
                <a:moveTo>
                  <a:pt x="189" y="0"/>
                </a:moveTo>
                <a:cubicBezTo>
                  <a:pt x="85" y="0"/>
                  <a:pt x="0" y="85"/>
                  <a:pt x="0" y="189"/>
                </a:cubicBezTo>
                <a:lnTo>
                  <a:pt x="0" y="917"/>
                </a:lnTo>
                <a:cubicBezTo>
                  <a:pt x="0" y="1021"/>
                  <a:pt x="85" y="1106"/>
                  <a:pt x="189" y="1106"/>
                </a:cubicBezTo>
                <a:lnTo>
                  <a:pt x="4535" y="1106"/>
                </a:lnTo>
                <a:cubicBezTo>
                  <a:pt x="4640" y="1106"/>
                  <a:pt x="4724" y="1021"/>
                  <a:pt x="4724" y="917"/>
                </a:cubicBezTo>
                <a:lnTo>
                  <a:pt x="4724" y="189"/>
                </a:lnTo>
                <a:cubicBezTo>
                  <a:pt x="4724" y="85"/>
                  <a:pt x="4640" y="0"/>
                  <a:pt x="4535" y="0"/>
                </a:cubicBezTo>
                <a:lnTo>
                  <a:pt x="189" y="0"/>
                </a:lnTo>
                <a:close/>
              </a:path>
            </a:pathLst>
          </a:custGeom>
          <a:solidFill>
            <a:srgbClr val="C0DBDB"/>
          </a:solidFill>
          <a:ln>
            <a:noFill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r>
              <a:rPr lang="de-DE" sz="1200">
                <a:solidFill>
                  <a:schemeClr val="bg1"/>
                </a:solidFill>
              </a:rPr>
              <a:t>Klinische Forschung</a:t>
            </a:r>
            <a:endParaRPr lang="de-DE" sz="1200" dirty="0">
              <a:solidFill>
                <a:schemeClr val="bg1"/>
              </a:solidFill>
            </a:endParaRPr>
          </a:p>
        </p:txBody>
      </p:sp>
      <p:sp>
        <p:nvSpPr>
          <p:cNvPr id="35" name="Feld">
            <a:extLst>
              <a:ext uri="{FF2B5EF4-FFF2-40B4-BE49-F238E27FC236}">
                <a16:creationId xmlns:a16="http://schemas.microsoft.com/office/drawing/2014/main" id="{2A3C35A5-79D0-4B0C-AD47-33E07F721C89}"/>
              </a:ext>
            </a:extLst>
          </p:cNvPr>
          <p:cNvSpPr>
            <a:spLocks/>
          </p:cNvSpPr>
          <p:nvPr/>
        </p:nvSpPr>
        <p:spPr bwMode="auto">
          <a:xfrm>
            <a:off x="720000" y="3060700"/>
            <a:ext cx="1693863" cy="411163"/>
          </a:xfrm>
          <a:custGeom>
            <a:avLst/>
            <a:gdLst>
              <a:gd name="T0" fmla="*/ 189 w 4724"/>
              <a:gd name="T1" fmla="*/ 0 h 1106"/>
              <a:gd name="T2" fmla="*/ 0 w 4724"/>
              <a:gd name="T3" fmla="*/ 189 h 1106"/>
              <a:gd name="T4" fmla="*/ 0 w 4724"/>
              <a:gd name="T5" fmla="*/ 917 h 1106"/>
              <a:gd name="T6" fmla="*/ 189 w 4724"/>
              <a:gd name="T7" fmla="*/ 1106 h 1106"/>
              <a:gd name="T8" fmla="*/ 4535 w 4724"/>
              <a:gd name="T9" fmla="*/ 1106 h 1106"/>
              <a:gd name="T10" fmla="*/ 4724 w 4724"/>
              <a:gd name="T11" fmla="*/ 917 h 1106"/>
              <a:gd name="T12" fmla="*/ 4724 w 4724"/>
              <a:gd name="T13" fmla="*/ 189 h 1106"/>
              <a:gd name="T14" fmla="*/ 4535 w 4724"/>
              <a:gd name="T15" fmla="*/ 0 h 1106"/>
              <a:gd name="T16" fmla="*/ 189 w 4724"/>
              <a:gd name="T17" fmla="*/ 0 h 1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724" h="1106">
                <a:moveTo>
                  <a:pt x="189" y="0"/>
                </a:moveTo>
                <a:cubicBezTo>
                  <a:pt x="85" y="0"/>
                  <a:pt x="0" y="85"/>
                  <a:pt x="0" y="189"/>
                </a:cubicBezTo>
                <a:lnTo>
                  <a:pt x="0" y="917"/>
                </a:lnTo>
                <a:cubicBezTo>
                  <a:pt x="0" y="1021"/>
                  <a:pt x="85" y="1106"/>
                  <a:pt x="189" y="1106"/>
                </a:cubicBezTo>
                <a:lnTo>
                  <a:pt x="4535" y="1106"/>
                </a:lnTo>
                <a:cubicBezTo>
                  <a:pt x="4640" y="1106"/>
                  <a:pt x="4724" y="1021"/>
                  <a:pt x="4724" y="917"/>
                </a:cubicBezTo>
                <a:lnTo>
                  <a:pt x="4724" y="189"/>
                </a:lnTo>
                <a:cubicBezTo>
                  <a:pt x="4724" y="85"/>
                  <a:pt x="4640" y="0"/>
                  <a:pt x="4535" y="0"/>
                </a:cubicBezTo>
                <a:lnTo>
                  <a:pt x="189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r>
              <a:rPr lang="de-DE" sz="1200">
                <a:solidFill>
                  <a:schemeClr val="bg1"/>
                </a:solidFill>
              </a:rPr>
              <a:t>Grundlagenforschung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555B9146-A9C1-4EEE-9784-3DF069400DBF}"/>
              </a:ext>
            </a:extLst>
          </p:cNvPr>
          <p:cNvSpPr txBox="1"/>
          <p:nvPr/>
        </p:nvSpPr>
        <p:spPr>
          <a:xfrm>
            <a:off x="720000" y="3765600"/>
            <a:ext cx="3168000" cy="108000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e-DE" sz="1600" dirty="0"/>
              <a:t>Ich bin Blindtext. Von Geburt an. Es hat lange gedauert, bis ich begriffen habe, was es bedeutet, ein blinder Text zu sein: Man macht keinen Sinn.</a:t>
            </a:r>
          </a:p>
        </p:txBody>
      </p:sp>
      <p:sp>
        <p:nvSpPr>
          <p:cNvPr id="40" name="Textfeld 39">
            <a:extLst>
              <a:ext uri="{FF2B5EF4-FFF2-40B4-BE49-F238E27FC236}">
                <a16:creationId xmlns:a16="http://schemas.microsoft.com/office/drawing/2014/main" id="{0FC342D2-9B9F-47A7-B2D6-88C176ECEB65}"/>
              </a:ext>
            </a:extLst>
          </p:cNvPr>
          <p:cNvSpPr txBox="1"/>
          <p:nvPr/>
        </p:nvSpPr>
        <p:spPr>
          <a:xfrm>
            <a:off x="4173862" y="3765600"/>
            <a:ext cx="3168000" cy="108000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e-DE" sz="1600"/>
              <a:t>Ich bin Blindtext. Von Geburt an. Es hat lange gedauert, bis ich begriffen habe, was es bedeutet, ein blinder Text zu sein: Man macht keinen Sinn.</a:t>
            </a:r>
            <a:endParaRPr lang="de-DE" sz="1600" dirty="0"/>
          </a:p>
        </p:txBody>
      </p:sp>
      <p:sp>
        <p:nvSpPr>
          <p:cNvPr id="41" name="Textfeld 40">
            <a:extLst>
              <a:ext uri="{FF2B5EF4-FFF2-40B4-BE49-F238E27FC236}">
                <a16:creationId xmlns:a16="http://schemas.microsoft.com/office/drawing/2014/main" id="{28ED8633-C111-4CA0-8A1F-9855E8AFB401}"/>
              </a:ext>
            </a:extLst>
          </p:cNvPr>
          <p:cNvSpPr txBox="1"/>
          <p:nvPr/>
        </p:nvSpPr>
        <p:spPr>
          <a:xfrm>
            <a:off x="7632000" y="3765600"/>
            <a:ext cx="3168000" cy="108000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e-DE" sz="1600"/>
              <a:t>Ich bin Blindtext. Von Geburt an. Es hat lange gedauert, bis ich begriffen habe, was es bedeutet, ein blinder Text zu sein: Man macht keinen Sinn.</a:t>
            </a:r>
            <a:endParaRPr lang="de-DE" sz="1600" dirty="0"/>
          </a:p>
        </p:txBody>
      </p:sp>
      <p:pic>
        <p:nvPicPr>
          <p:cNvPr id="42" name="Icon">
            <a:extLst>
              <a:ext uri="{FF2B5EF4-FFF2-40B4-BE49-F238E27FC236}">
                <a16:creationId xmlns:a16="http://schemas.microsoft.com/office/drawing/2014/main" id="{35CD8A13-330A-41F7-9AC0-3C1B998642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1402" y="1562305"/>
            <a:ext cx="847493" cy="1304693"/>
          </a:xfrm>
          <a:prstGeom prst="rect">
            <a:avLst/>
          </a:prstGeom>
        </p:spPr>
      </p:pic>
      <p:pic>
        <p:nvPicPr>
          <p:cNvPr id="29" name="Icon">
            <a:extLst>
              <a:ext uri="{FF2B5EF4-FFF2-40B4-BE49-F238E27FC236}">
                <a16:creationId xmlns:a16="http://schemas.microsoft.com/office/drawing/2014/main" id="{51FDE4AC-1D30-4B81-BEDC-CEBF40FA6A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2186" y="1620163"/>
            <a:ext cx="1226634" cy="1260088"/>
          </a:xfrm>
          <a:prstGeom prst="rect">
            <a:avLst/>
          </a:prstGeom>
        </p:spPr>
      </p:pic>
      <p:pic>
        <p:nvPicPr>
          <p:cNvPr id="10" name="Icon">
            <a:extLst>
              <a:ext uri="{FF2B5EF4-FFF2-40B4-BE49-F238E27FC236}">
                <a16:creationId xmlns:a16="http://schemas.microsoft.com/office/drawing/2014/main" id="{666DBEF0-C329-4AC3-990A-DF4F1CAF92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1342" y="1559389"/>
            <a:ext cx="1148576" cy="1282390"/>
          </a:xfrm>
          <a:prstGeom prst="rect">
            <a:avLst/>
          </a:prstGeom>
        </p:spPr>
      </p:pic>
      <p:pic>
        <p:nvPicPr>
          <p:cNvPr id="8" name="Icon">
            <a:extLst>
              <a:ext uri="{FF2B5EF4-FFF2-40B4-BE49-F238E27FC236}">
                <a16:creationId xmlns:a16="http://schemas.microsoft.com/office/drawing/2014/main" id="{6F42F9C6-6656-4999-9BCA-C2DE6D65CF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3003" y="1639548"/>
            <a:ext cx="1393902" cy="1204332"/>
          </a:xfrm>
          <a:prstGeom prst="rect">
            <a:avLst/>
          </a:prstGeom>
        </p:spPr>
      </p:pic>
      <p:pic>
        <p:nvPicPr>
          <p:cNvPr id="6" name="Icon">
            <a:extLst>
              <a:ext uri="{FF2B5EF4-FFF2-40B4-BE49-F238E27FC236}">
                <a16:creationId xmlns:a16="http://schemas.microsoft.com/office/drawing/2014/main" id="{3F63294B-ED2A-44EA-93E9-964F7636DF1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105" y="1638348"/>
            <a:ext cx="1226634" cy="1248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4987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id="{6C117DF6-E8CD-4D4C-A132-9ADFE540C5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Vortragstitel 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314D3F00-7931-4430-AD5D-F2CF9618AD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6A942-6E60-4303-895C-1DB45D5D2B15}" type="datetime1">
              <a:rPr lang="de-DE" smtClean="0"/>
              <a:t>30.01.26</a:t>
            </a:fld>
            <a:endParaRPr lang="de-DE"/>
          </a:p>
        </p:txBody>
      </p:sp>
      <p:sp>
        <p:nvSpPr>
          <p:cNvPr id="70" name="Farbe">
            <a:extLst>
              <a:ext uri="{FF2B5EF4-FFF2-40B4-BE49-F238E27FC236}">
                <a16:creationId xmlns:a16="http://schemas.microsoft.com/office/drawing/2014/main" id="{2E7ADDFE-2381-46BD-9746-30925EA320C1}"/>
              </a:ext>
            </a:extLst>
          </p:cNvPr>
          <p:cNvSpPr>
            <a:spLocks/>
          </p:cNvSpPr>
          <p:nvPr/>
        </p:nvSpPr>
        <p:spPr bwMode="auto">
          <a:xfrm>
            <a:off x="4319588" y="3224213"/>
            <a:ext cx="595313" cy="596900"/>
          </a:xfrm>
          <a:custGeom>
            <a:avLst/>
            <a:gdLst>
              <a:gd name="T0" fmla="*/ 272 w 1816"/>
              <a:gd name="T1" fmla="*/ 0 h 1816"/>
              <a:gd name="T2" fmla="*/ 0 w 1816"/>
              <a:gd name="T3" fmla="*/ 272 h 1816"/>
              <a:gd name="T4" fmla="*/ 0 w 1816"/>
              <a:gd name="T5" fmla="*/ 1543 h 1816"/>
              <a:gd name="T6" fmla="*/ 272 w 1816"/>
              <a:gd name="T7" fmla="*/ 1816 h 1816"/>
              <a:gd name="T8" fmla="*/ 1544 w 1816"/>
              <a:gd name="T9" fmla="*/ 1816 h 1816"/>
              <a:gd name="T10" fmla="*/ 1816 w 1816"/>
              <a:gd name="T11" fmla="*/ 1543 h 1816"/>
              <a:gd name="T12" fmla="*/ 1816 w 1816"/>
              <a:gd name="T13" fmla="*/ 272 h 1816"/>
              <a:gd name="T14" fmla="*/ 1544 w 1816"/>
              <a:gd name="T15" fmla="*/ 0 h 1816"/>
              <a:gd name="T16" fmla="*/ 272 w 1816"/>
              <a:gd name="T17" fmla="*/ 0 h 18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16" h="1816">
                <a:moveTo>
                  <a:pt x="272" y="0"/>
                </a:moveTo>
                <a:cubicBezTo>
                  <a:pt x="122" y="0"/>
                  <a:pt x="0" y="122"/>
                  <a:pt x="0" y="272"/>
                </a:cubicBezTo>
                <a:lnTo>
                  <a:pt x="0" y="1543"/>
                </a:lnTo>
                <a:cubicBezTo>
                  <a:pt x="0" y="1694"/>
                  <a:pt x="122" y="1816"/>
                  <a:pt x="272" y="1816"/>
                </a:cubicBezTo>
                <a:lnTo>
                  <a:pt x="1544" y="1816"/>
                </a:lnTo>
                <a:cubicBezTo>
                  <a:pt x="1694" y="1816"/>
                  <a:pt x="1816" y="1694"/>
                  <a:pt x="1816" y="1543"/>
                </a:cubicBezTo>
                <a:lnTo>
                  <a:pt x="1816" y="272"/>
                </a:lnTo>
                <a:cubicBezTo>
                  <a:pt x="1816" y="122"/>
                  <a:pt x="1694" y="0"/>
                  <a:pt x="1544" y="0"/>
                </a:cubicBezTo>
                <a:lnTo>
                  <a:pt x="272" y="0"/>
                </a:lnTo>
                <a:close/>
              </a:path>
            </a:pathLst>
          </a:custGeom>
          <a:solidFill>
            <a:srgbClr val="597E9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67" name="Farbe">
            <a:extLst>
              <a:ext uri="{FF2B5EF4-FFF2-40B4-BE49-F238E27FC236}">
                <a16:creationId xmlns:a16="http://schemas.microsoft.com/office/drawing/2014/main" id="{D1A167C3-6602-44D7-9685-8EC6EECA6321}"/>
              </a:ext>
            </a:extLst>
          </p:cNvPr>
          <p:cNvSpPr>
            <a:spLocks/>
          </p:cNvSpPr>
          <p:nvPr/>
        </p:nvSpPr>
        <p:spPr bwMode="auto">
          <a:xfrm>
            <a:off x="4319588" y="2452688"/>
            <a:ext cx="595313" cy="596900"/>
          </a:xfrm>
          <a:custGeom>
            <a:avLst/>
            <a:gdLst>
              <a:gd name="T0" fmla="*/ 272 w 1816"/>
              <a:gd name="T1" fmla="*/ 0 h 1816"/>
              <a:gd name="T2" fmla="*/ 0 w 1816"/>
              <a:gd name="T3" fmla="*/ 272 h 1816"/>
              <a:gd name="T4" fmla="*/ 0 w 1816"/>
              <a:gd name="T5" fmla="*/ 1543 h 1816"/>
              <a:gd name="T6" fmla="*/ 272 w 1816"/>
              <a:gd name="T7" fmla="*/ 1816 h 1816"/>
              <a:gd name="T8" fmla="*/ 1544 w 1816"/>
              <a:gd name="T9" fmla="*/ 1816 h 1816"/>
              <a:gd name="T10" fmla="*/ 1816 w 1816"/>
              <a:gd name="T11" fmla="*/ 1543 h 1816"/>
              <a:gd name="T12" fmla="*/ 1816 w 1816"/>
              <a:gd name="T13" fmla="*/ 272 h 1816"/>
              <a:gd name="T14" fmla="*/ 1544 w 1816"/>
              <a:gd name="T15" fmla="*/ 0 h 1816"/>
              <a:gd name="T16" fmla="*/ 272 w 1816"/>
              <a:gd name="T17" fmla="*/ 0 h 18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16" h="1816">
                <a:moveTo>
                  <a:pt x="272" y="0"/>
                </a:moveTo>
                <a:cubicBezTo>
                  <a:pt x="122" y="0"/>
                  <a:pt x="0" y="122"/>
                  <a:pt x="0" y="272"/>
                </a:cubicBezTo>
                <a:lnTo>
                  <a:pt x="0" y="1543"/>
                </a:lnTo>
                <a:cubicBezTo>
                  <a:pt x="0" y="1694"/>
                  <a:pt x="122" y="1816"/>
                  <a:pt x="272" y="1816"/>
                </a:cubicBezTo>
                <a:lnTo>
                  <a:pt x="1544" y="1816"/>
                </a:lnTo>
                <a:cubicBezTo>
                  <a:pt x="1694" y="1816"/>
                  <a:pt x="1816" y="1694"/>
                  <a:pt x="1816" y="1543"/>
                </a:cubicBezTo>
                <a:lnTo>
                  <a:pt x="1816" y="272"/>
                </a:lnTo>
                <a:cubicBezTo>
                  <a:pt x="1816" y="122"/>
                  <a:pt x="1694" y="0"/>
                  <a:pt x="1544" y="0"/>
                </a:cubicBezTo>
                <a:lnTo>
                  <a:pt x="272" y="0"/>
                </a:lnTo>
                <a:close/>
              </a:path>
            </a:pathLst>
          </a:custGeom>
          <a:solidFill>
            <a:srgbClr val="C1C3B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68" name="Farbe">
            <a:extLst>
              <a:ext uri="{FF2B5EF4-FFF2-40B4-BE49-F238E27FC236}">
                <a16:creationId xmlns:a16="http://schemas.microsoft.com/office/drawing/2014/main" id="{7F004130-A23B-458E-9E77-822908DCC97E}"/>
              </a:ext>
            </a:extLst>
          </p:cNvPr>
          <p:cNvSpPr>
            <a:spLocks/>
          </p:cNvSpPr>
          <p:nvPr/>
        </p:nvSpPr>
        <p:spPr bwMode="auto">
          <a:xfrm>
            <a:off x="4319588" y="1714500"/>
            <a:ext cx="595313" cy="596900"/>
          </a:xfrm>
          <a:custGeom>
            <a:avLst/>
            <a:gdLst>
              <a:gd name="T0" fmla="*/ 272 w 1816"/>
              <a:gd name="T1" fmla="*/ 0 h 1816"/>
              <a:gd name="T2" fmla="*/ 0 w 1816"/>
              <a:gd name="T3" fmla="*/ 272 h 1816"/>
              <a:gd name="T4" fmla="*/ 0 w 1816"/>
              <a:gd name="T5" fmla="*/ 1544 h 1816"/>
              <a:gd name="T6" fmla="*/ 272 w 1816"/>
              <a:gd name="T7" fmla="*/ 1816 h 1816"/>
              <a:gd name="T8" fmla="*/ 1544 w 1816"/>
              <a:gd name="T9" fmla="*/ 1816 h 1816"/>
              <a:gd name="T10" fmla="*/ 1816 w 1816"/>
              <a:gd name="T11" fmla="*/ 1544 h 1816"/>
              <a:gd name="T12" fmla="*/ 1816 w 1816"/>
              <a:gd name="T13" fmla="*/ 272 h 1816"/>
              <a:gd name="T14" fmla="*/ 1544 w 1816"/>
              <a:gd name="T15" fmla="*/ 0 h 1816"/>
              <a:gd name="T16" fmla="*/ 272 w 1816"/>
              <a:gd name="T17" fmla="*/ 0 h 18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16" h="1816">
                <a:moveTo>
                  <a:pt x="272" y="0"/>
                </a:moveTo>
                <a:cubicBezTo>
                  <a:pt x="122" y="0"/>
                  <a:pt x="0" y="122"/>
                  <a:pt x="0" y="272"/>
                </a:cubicBezTo>
                <a:lnTo>
                  <a:pt x="0" y="1544"/>
                </a:lnTo>
                <a:cubicBezTo>
                  <a:pt x="0" y="1694"/>
                  <a:pt x="122" y="1816"/>
                  <a:pt x="272" y="1816"/>
                </a:cubicBezTo>
                <a:lnTo>
                  <a:pt x="1544" y="1816"/>
                </a:lnTo>
                <a:cubicBezTo>
                  <a:pt x="1694" y="1816"/>
                  <a:pt x="1816" y="1694"/>
                  <a:pt x="1816" y="1544"/>
                </a:cubicBezTo>
                <a:lnTo>
                  <a:pt x="1816" y="272"/>
                </a:lnTo>
                <a:cubicBezTo>
                  <a:pt x="1816" y="122"/>
                  <a:pt x="1694" y="0"/>
                  <a:pt x="1544" y="0"/>
                </a:cubicBezTo>
                <a:lnTo>
                  <a:pt x="272" y="0"/>
                </a:lnTo>
                <a:close/>
              </a:path>
            </a:pathLst>
          </a:custGeom>
          <a:solidFill>
            <a:srgbClr val="C0DBDB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69" name="Farbe">
            <a:extLst>
              <a:ext uri="{FF2B5EF4-FFF2-40B4-BE49-F238E27FC236}">
                <a16:creationId xmlns:a16="http://schemas.microsoft.com/office/drawing/2014/main" id="{3A54F609-475B-4E04-914E-58A32E221D07}"/>
              </a:ext>
            </a:extLst>
          </p:cNvPr>
          <p:cNvSpPr>
            <a:spLocks/>
          </p:cNvSpPr>
          <p:nvPr/>
        </p:nvSpPr>
        <p:spPr bwMode="auto">
          <a:xfrm>
            <a:off x="4319588" y="971550"/>
            <a:ext cx="595313" cy="596900"/>
          </a:xfrm>
          <a:custGeom>
            <a:avLst/>
            <a:gdLst>
              <a:gd name="T0" fmla="*/ 272 w 1816"/>
              <a:gd name="T1" fmla="*/ 0 h 1816"/>
              <a:gd name="T2" fmla="*/ 0 w 1816"/>
              <a:gd name="T3" fmla="*/ 272 h 1816"/>
              <a:gd name="T4" fmla="*/ 0 w 1816"/>
              <a:gd name="T5" fmla="*/ 1543 h 1816"/>
              <a:gd name="T6" fmla="*/ 272 w 1816"/>
              <a:gd name="T7" fmla="*/ 1816 h 1816"/>
              <a:gd name="T8" fmla="*/ 1544 w 1816"/>
              <a:gd name="T9" fmla="*/ 1816 h 1816"/>
              <a:gd name="T10" fmla="*/ 1816 w 1816"/>
              <a:gd name="T11" fmla="*/ 1543 h 1816"/>
              <a:gd name="T12" fmla="*/ 1816 w 1816"/>
              <a:gd name="T13" fmla="*/ 272 h 1816"/>
              <a:gd name="T14" fmla="*/ 1544 w 1816"/>
              <a:gd name="T15" fmla="*/ 0 h 1816"/>
              <a:gd name="T16" fmla="*/ 272 w 1816"/>
              <a:gd name="T17" fmla="*/ 0 h 18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16" h="1816">
                <a:moveTo>
                  <a:pt x="272" y="0"/>
                </a:moveTo>
                <a:cubicBezTo>
                  <a:pt x="122" y="0"/>
                  <a:pt x="0" y="122"/>
                  <a:pt x="0" y="272"/>
                </a:cubicBezTo>
                <a:lnTo>
                  <a:pt x="0" y="1543"/>
                </a:lnTo>
                <a:cubicBezTo>
                  <a:pt x="0" y="1694"/>
                  <a:pt x="122" y="1816"/>
                  <a:pt x="272" y="1816"/>
                </a:cubicBezTo>
                <a:lnTo>
                  <a:pt x="1544" y="1816"/>
                </a:lnTo>
                <a:cubicBezTo>
                  <a:pt x="1694" y="1816"/>
                  <a:pt x="1816" y="1694"/>
                  <a:pt x="1816" y="1543"/>
                </a:cubicBezTo>
                <a:lnTo>
                  <a:pt x="1816" y="272"/>
                </a:lnTo>
                <a:cubicBezTo>
                  <a:pt x="1816" y="122"/>
                  <a:pt x="1694" y="0"/>
                  <a:pt x="1544" y="0"/>
                </a:cubicBezTo>
                <a:lnTo>
                  <a:pt x="272" y="0"/>
                </a:lnTo>
                <a:close/>
              </a:path>
            </a:pathLst>
          </a:custGeom>
          <a:solidFill>
            <a:srgbClr val="7EACB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61" name="Farbe">
            <a:extLst>
              <a:ext uri="{FF2B5EF4-FFF2-40B4-BE49-F238E27FC236}">
                <a16:creationId xmlns:a16="http://schemas.microsoft.com/office/drawing/2014/main" id="{3DE90B0D-9223-49CE-84CD-C83E00FE0DEE}"/>
              </a:ext>
            </a:extLst>
          </p:cNvPr>
          <p:cNvSpPr>
            <a:spLocks/>
          </p:cNvSpPr>
          <p:nvPr/>
        </p:nvSpPr>
        <p:spPr bwMode="auto">
          <a:xfrm>
            <a:off x="3440113" y="4816475"/>
            <a:ext cx="595313" cy="596900"/>
          </a:xfrm>
          <a:custGeom>
            <a:avLst/>
            <a:gdLst>
              <a:gd name="T0" fmla="*/ 273 w 1816"/>
              <a:gd name="T1" fmla="*/ 0 h 1816"/>
              <a:gd name="T2" fmla="*/ 0 w 1816"/>
              <a:gd name="T3" fmla="*/ 273 h 1816"/>
              <a:gd name="T4" fmla="*/ 0 w 1816"/>
              <a:gd name="T5" fmla="*/ 1544 h 1816"/>
              <a:gd name="T6" fmla="*/ 273 w 1816"/>
              <a:gd name="T7" fmla="*/ 1816 h 1816"/>
              <a:gd name="T8" fmla="*/ 1544 w 1816"/>
              <a:gd name="T9" fmla="*/ 1816 h 1816"/>
              <a:gd name="T10" fmla="*/ 1816 w 1816"/>
              <a:gd name="T11" fmla="*/ 1544 h 1816"/>
              <a:gd name="T12" fmla="*/ 1816 w 1816"/>
              <a:gd name="T13" fmla="*/ 273 h 1816"/>
              <a:gd name="T14" fmla="*/ 1544 w 1816"/>
              <a:gd name="T15" fmla="*/ 0 h 1816"/>
              <a:gd name="T16" fmla="*/ 273 w 1816"/>
              <a:gd name="T17" fmla="*/ 0 h 18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16" h="1816">
                <a:moveTo>
                  <a:pt x="273" y="0"/>
                </a:moveTo>
                <a:cubicBezTo>
                  <a:pt x="122" y="0"/>
                  <a:pt x="0" y="122"/>
                  <a:pt x="0" y="273"/>
                </a:cubicBezTo>
                <a:lnTo>
                  <a:pt x="0" y="1544"/>
                </a:lnTo>
                <a:cubicBezTo>
                  <a:pt x="0" y="1694"/>
                  <a:pt x="122" y="1816"/>
                  <a:pt x="273" y="1816"/>
                </a:cubicBezTo>
                <a:lnTo>
                  <a:pt x="1544" y="1816"/>
                </a:lnTo>
                <a:cubicBezTo>
                  <a:pt x="1694" y="1816"/>
                  <a:pt x="1816" y="1694"/>
                  <a:pt x="1816" y="1544"/>
                </a:cubicBezTo>
                <a:lnTo>
                  <a:pt x="1816" y="273"/>
                </a:lnTo>
                <a:cubicBezTo>
                  <a:pt x="1816" y="122"/>
                  <a:pt x="1694" y="0"/>
                  <a:pt x="1544" y="0"/>
                </a:cubicBezTo>
                <a:lnTo>
                  <a:pt x="273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65" name="Farbe">
            <a:extLst>
              <a:ext uri="{FF2B5EF4-FFF2-40B4-BE49-F238E27FC236}">
                <a16:creationId xmlns:a16="http://schemas.microsoft.com/office/drawing/2014/main" id="{41BAD917-E305-49B1-B142-81ECE18B0EB7}"/>
              </a:ext>
            </a:extLst>
          </p:cNvPr>
          <p:cNvSpPr>
            <a:spLocks/>
          </p:cNvSpPr>
          <p:nvPr/>
        </p:nvSpPr>
        <p:spPr bwMode="auto">
          <a:xfrm>
            <a:off x="3440113" y="4016375"/>
            <a:ext cx="595313" cy="596900"/>
          </a:xfrm>
          <a:custGeom>
            <a:avLst/>
            <a:gdLst>
              <a:gd name="T0" fmla="*/ 273 w 1816"/>
              <a:gd name="T1" fmla="*/ 0 h 1816"/>
              <a:gd name="T2" fmla="*/ 0 w 1816"/>
              <a:gd name="T3" fmla="*/ 272 h 1816"/>
              <a:gd name="T4" fmla="*/ 0 w 1816"/>
              <a:gd name="T5" fmla="*/ 1543 h 1816"/>
              <a:gd name="T6" fmla="*/ 273 w 1816"/>
              <a:gd name="T7" fmla="*/ 1816 h 1816"/>
              <a:gd name="T8" fmla="*/ 1544 w 1816"/>
              <a:gd name="T9" fmla="*/ 1816 h 1816"/>
              <a:gd name="T10" fmla="*/ 1816 w 1816"/>
              <a:gd name="T11" fmla="*/ 1543 h 1816"/>
              <a:gd name="T12" fmla="*/ 1816 w 1816"/>
              <a:gd name="T13" fmla="*/ 272 h 1816"/>
              <a:gd name="T14" fmla="*/ 1544 w 1816"/>
              <a:gd name="T15" fmla="*/ 0 h 1816"/>
              <a:gd name="T16" fmla="*/ 273 w 1816"/>
              <a:gd name="T17" fmla="*/ 0 h 18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16" h="1816">
                <a:moveTo>
                  <a:pt x="273" y="0"/>
                </a:moveTo>
                <a:cubicBezTo>
                  <a:pt x="122" y="0"/>
                  <a:pt x="0" y="121"/>
                  <a:pt x="0" y="272"/>
                </a:cubicBezTo>
                <a:lnTo>
                  <a:pt x="0" y="1543"/>
                </a:lnTo>
                <a:cubicBezTo>
                  <a:pt x="0" y="1694"/>
                  <a:pt x="122" y="1816"/>
                  <a:pt x="273" y="1816"/>
                </a:cubicBezTo>
                <a:lnTo>
                  <a:pt x="1544" y="1816"/>
                </a:lnTo>
                <a:cubicBezTo>
                  <a:pt x="1694" y="1816"/>
                  <a:pt x="1816" y="1694"/>
                  <a:pt x="1816" y="1543"/>
                </a:cubicBezTo>
                <a:lnTo>
                  <a:pt x="1816" y="272"/>
                </a:lnTo>
                <a:cubicBezTo>
                  <a:pt x="1816" y="121"/>
                  <a:pt x="1694" y="0"/>
                  <a:pt x="1544" y="0"/>
                </a:cubicBezTo>
                <a:lnTo>
                  <a:pt x="273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66" name="Farbe">
            <a:extLst>
              <a:ext uri="{FF2B5EF4-FFF2-40B4-BE49-F238E27FC236}">
                <a16:creationId xmlns:a16="http://schemas.microsoft.com/office/drawing/2014/main" id="{23DCED13-97B3-46E1-9AA2-05762B20071E}"/>
              </a:ext>
            </a:extLst>
          </p:cNvPr>
          <p:cNvSpPr>
            <a:spLocks/>
          </p:cNvSpPr>
          <p:nvPr/>
        </p:nvSpPr>
        <p:spPr bwMode="auto">
          <a:xfrm>
            <a:off x="3440113" y="3224213"/>
            <a:ext cx="595313" cy="596900"/>
          </a:xfrm>
          <a:custGeom>
            <a:avLst/>
            <a:gdLst>
              <a:gd name="T0" fmla="*/ 273 w 1816"/>
              <a:gd name="T1" fmla="*/ 0 h 1816"/>
              <a:gd name="T2" fmla="*/ 0 w 1816"/>
              <a:gd name="T3" fmla="*/ 272 h 1816"/>
              <a:gd name="T4" fmla="*/ 0 w 1816"/>
              <a:gd name="T5" fmla="*/ 1543 h 1816"/>
              <a:gd name="T6" fmla="*/ 273 w 1816"/>
              <a:gd name="T7" fmla="*/ 1816 h 1816"/>
              <a:gd name="T8" fmla="*/ 1544 w 1816"/>
              <a:gd name="T9" fmla="*/ 1816 h 1816"/>
              <a:gd name="T10" fmla="*/ 1816 w 1816"/>
              <a:gd name="T11" fmla="*/ 1543 h 1816"/>
              <a:gd name="T12" fmla="*/ 1816 w 1816"/>
              <a:gd name="T13" fmla="*/ 272 h 1816"/>
              <a:gd name="T14" fmla="*/ 1544 w 1816"/>
              <a:gd name="T15" fmla="*/ 0 h 1816"/>
              <a:gd name="T16" fmla="*/ 273 w 1816"/>
              <a:gd name="T17" fmla="*/ 0 h 18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16" h="1816">
                <a:moveTo>
                  <a:pt x="273" y="0"/>
                </a:moveTo>
                <a:cubicBezTo>
                  <a:pt x="122" y="0"/>
                  <a:pt x="0" y="122"/>
                  <a:pt x="0" y="272"/>
                </a:cubicBezTo>
                <a:lnTo>
                  <a:pt x="0" y="1543"/>
                </a:lnTo>
                <a:cubicBezTo>
                  <a:pt x="0" y="1694"/>
                  <a:pt x="122" y="1816"/>
                  <a:pt x="273" y="1816"/>
                </a:cubicBezTo>
                <a:lnTo>
                  <a:pt x="1544" y="1816"/>
                </a:lnTo>
                <a:cubicBezTo>
                  <a:pt x="1694" y="1816"/>
                  <a:pt x="1816" y="1694"/>
                  <a:pt x="1816" y="1543"/>
                </a:cubicBezTo>
                <a:lnTo>
                  <a:pt x="1816" y="272"/>
                </a:lnTo>
                <a:cubicBezTo>
                  <a:pt x="1816" y="122"/>
                  <a:pt x="1694" y="0"/>
                  <a:pt x="1544" y="0"/>
                </a:cubicBezTo>
                <a:lnTo>
                  <a:pt x="273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62" name="Farbe">
            <a:extLst>
              <a:ext uri="{FF2B5EF4-FFF2-40B4-BE49-F238E27FC236}">
                <a16:creationId xmlns:a16="http://schemas.microsoft.com/office/drawing/2014/main" id="{7236ECEB-A77A-48D7-B020-6DE353952073}"/>
              </a:ext>
            </a:extLst>
          </p:cNvPr>
          <p:cNvSpPr>
            <a:spLocks/>
          </p:cNvSpPr>
          <p:nvPr/>
        </p:nvSpPr>
        <p:spPr bwMode="auto">
          <a:xfrm>
            <a:off x="3440113" y="2452688"/>
            <a:ext cx="595313" cy="596900"/>
          </a:xfrm>
          <a:custGeom>
            <a:avLst/>
            <a:gdLst>
              <a:gd name="T0" fmla="*/ 273 w 1816"/>
              <a:gd name="T1" fmla="*/ 0 h 1816"/>
              <a:gd name="T2" fmla="*/ 0 w 1816"/>
              <a:gd name="T3" fmla="*/ 272 h 1816"/>
              <a:gd name="T4" fmla="*/ 0 w 1816"/>
              <a:gd name="T5" fmla="*/ 1543 h 1816"/>
              <a:gd name="T6" fmla="*/ 273 w 1816"/>
              <a:gd name="T7" fmla="*/ 1816 h 1816"/>
              <a:gd name="T8" fmla="*/ 1544 w 1816"/>
              <a:gd name="T9" fmla="*/ 1816 h 1816"/>
              <a:gd name="T10" fmla="*/ 1816 w 1816"/>
              <a:gd name="T11" fmla="*/ 1543 h 1816"/>
              <a:gd name="T12" fmla="*/ 1816 w 1816"/>
              <a:gd name="T13" fmla="*/ 272 h 1816"/>
              <a:gd name="T14" fmla="*/ 1544 w 1816"/>
              <a:gd name="T15" fmla="*/ 0 h 1816"/>
              <a:gd name="T16" fmla="*/ 273 w 1816"/>
              <a:gd name="T17" fmla="*/ 0 h 18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16" h="1816">
                <a:moveTo>
                  <a:pt x="273" y="0"/>
                </a:moveTo>
                <a:cubicBezTo>
                  <a:pt x="122" y="0"/>
                  <a:pt x="0" y="122"/>
                  <a:pt x="0" y="272"/>
                </a:cubicBezTo>
                <a:lnTo>
                  <a:pt x="0" y="1543"/>
                </a:lnTo>
                <a:cubicBezTo>
                  <a:pt x="0" y="1694"/>
                  <a:pt x="122" y="1816"/>
                  <a:pt x="273" y="1816"/>
                </a:cubicBezTo>
                <a:lnTo>
                  <a:pt x="1544" y="1816"/>
                </a:lnTo>
                <a:cubicBezTo>
                  <a:pt x="1694" y="1816"/>
                  <a:pt x="1816" y="1694"/>
                  <a:pt x="1816" y="1543"/>
                </a:cubicBezTo>
                <a:lnTo>
                  <a:pt x="1816" y="272"/>
                </a:lnTo>
                <a:cubicBezTo>
                  <a:pt x="1816" y="122"/>
                  <a:pt x="1694" y="0"/>
                  <a:pt x="1544" y="0"/>
                </a:cubicBezTo>
                <a:lnTo>
                  <a:pt x="273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63" name="Farbe">
            <a:extLst>
              <a:ext uri="{FF2B5EF4-FFF2-40B4-BE49-F238E27FC236}">
                <a16:creationId xmlns:a16="http://schemas.microsoft.com/office/drawing/2014/main" id="{C95920C2-577C-4E51-99BD-5BC78A5116BF}"/>
              </a:ext>
            </a:extLst>
          </p:cNvPr>
          <p:cNvSpPr>
            <a:spLocks/>
          </p:cNvSpPr>
          <p:nvPr/>
        </p:nvSpPr>
        <p:spPr bwMode="auto">
          <a:xfrm>
            <a:off x="3440113" y="1714500"/>
            <a:ext cx="595313" cy="596900"/>
          </a:xfrm>
          <a:custGeom>
            <a:avLst/>
            <a:gdLst>
              <a:gd name="T0" fmla="*/ 273 w 1816"/>
              <a:gd name="T1" fmla="*/ 0 h 1816"/>
              <a:gd name="T2" fmla="*/ 0 w 1816"/>
              <a:gd name="T3" fmla="*/ 272 h 1816"/>
              <a:gd name="T4" fmla="*/ 0 w 1816"/>
              <a:gd name="T5" fmla="*/ 1544 h 1816"/>
              <a:gd name="T6" fmla="*/ 273 w 1816"/>
              <a:gd name="T7" fmla="*/ 1816 h 1816"/>
              <a:gd name="T8" fmla="*/ 1544 w 1816"/>
              <a:gd name="T9" fmla="*/ 1816 h 1816"/>
              <a:gd name="T10" fmla="*/ 1816 w 1816"/>
              <a:gd name="T11" fmla="*/ 1544 h 1816"/>
              <a:gd name="T12" fmla="*/ 1816 w 1816"/>
              <a:gd name="T13" fmla="*/ 272 h 1816"/>
              <a:gd name="T14" fmla="*/ 1544 w 1816"/>
              <a:gd name="T15" fmla="*/ 0 h 1816"/>
              <a:gd name="T16" fmla="*/ 273 w 1816"/>
              <a:gd name="T17" fmla="*/ 0 h 18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16" h="1816">
                <a:moveTo>
                  <a:pt x="273" y="0"/>
                </a:moveTo>
                <a:cubicBezTo>
                  <a:pt x="122" y="0"/>
                  <a:pt x="0" y="122"/>
                  <a:pt x="0" y="272"/>
                </a:cubicBezTo>
                <a:lnTo>
                  <a:pt x="0" y="1544"/>
                </a:lnTo>
                <a:cubicBezTo>
                  <a:pt x="0" y="1694"/>
                  <a:pt x="122" y="1816"/>
                  <a:pt x="273" y="1816"/>
                </a:cubicBezTo>
                <a:lnTo>
                  <a:pt x="1544" y="1816"/>
                </a:lnTo>
                <a:cubicBezTo>
                  <a:pt x="1694" y="1816"/>
                  <a:pt x="1816" y="1694"/>
                  <a:pt x="1816" y="1544"/>
                </a:cubicBezTo>
                <a:lnTo>
                  <a:pt x="1816" y="272"/>
                </a:lnTo>
                <a:cubicBezTo>
                  <a:pt x="1816" y="122"/>
                  <a:pt x="1694" y="0"/>
                  <a:pt x="1544" y="0"/>
                </a:cubicBezTo>
                <a:lnTo>
                  <a:pt x="273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64" name="Farbe">
            <a:extLst>
              <a:ext uri="{FF2B5EF4-FFF2-40B4-BE49-F238E27FC236}">
                <a16:creationId xmlns:a16="http://schemas.microsoft.com/office/drawing/2014/main" id="{9FC19986-85EC-4BF4-8002-0F8DF11AF3BD}"/>
              </a:ext>
            </a:extLst>
          </p:cNvPr>
          <p:cNvSpPr>
            <a:spLocks/>
          </p:cNvSpPr>
          <p:nvPr/>
        </p:nvSpPr>
        <p:spPr bwMode="auto">
          <a:xfrm>
            <a:off x="3440113" y="980603"/>
            <a:ext cx="595313" cy="596900"/>
          </a:xfrm>
          <a:custGeom>
            <a:avLst/>
            <a:gdLst>
              <a:gd name="T0" fmla="*/ 273 w 1816"/>
              <a:gd name="T1" fmla="*/ 0 h 1816"/>
              <a:gd name="T2" fmla="*/ 0 w 1816"/>
              <a:gd name="T3" fmla="*/ 272 h 1816"/>
              <a:gd name="T4" fmla="*/ 0 w 1816"/>
              <a:gd name="T5" fmla="*/ 1543 h 1816"/>
              <a:gd name="T6" fmla="*/ 273 w 1816"/>
              <a:gd name="T7" fmla="*/ 1816 h 1816"/>
              <a:gd name="T8" fmla="*/ 1544 w 1816"/>
              <a:gd name="T9" fmla="*/ 1816 h 1816"/>
              <a:gd name="T10" fmla="*/ 1816 w 1816"/>
              <a:gd name="T11" fmla="*/ 1543 h 1816"/>
              <a:gd name="T12" fmla="*/ 1816 w 1816"/>
              <a:gd name="T13" fmla="*/ 272 h 1816"/>
              <a:gd name="T14" fmla="*/ 1544 w 1816"/>
              <a:gd name="T15" fmla="*/ 0 h 1816"/>
              <a:gd name="T16" fmla="*/ 273 w 1816"/>
              <a:gd name="T17" fmla="*/ 0 h 18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16" h="1816">
                <a:moveTo>
                  <a:pt x="273" y="0"/>
                </a:moveTo>
                <a:cubicBezTo>
                  <a:pt x="122" y="0"/>
                  <a:pt x="0" y="122"/>
                  <a:pt x="0" y="272"/>
                </a:cubicBezTo>
                <a:lnTo>
                  <a:pt x="0" y="1543"/>
                </a:lnTo>
                <a:cubicBezTo>
                  <a:pt x="0" y="1694"/>
                  <a:pt x="122" y="1816"/>
                  <a:pt x="273" y="1816"/>
                </a:cubicBezTo>
                <a:lnTo>
                  <a:pt x="1544" y="1816"/>
                </a:lnTo>
                <a:cubicBezTo>
                  <a:pt x="1694" y="1816"/>
                  <a:pt x="1816" y="1694"/>
                  <a:pt x="1816" y="1543"/>
                </a:cubicBezTo>
                <a:lnTo>
                  <a:pt x="1816" y="272"/>
                </a:lnTo>
                <a:cubicBezTo>
                  <a:pt x="1816" y="122"/>
                  <a:pt x="1694" y="0"/>
                  <a:pt x="1544" y="0"/>
                </a:cubicBezTo>
                <a:lnTo>
                  <a:pt x="273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115" name="20">
            <a:extLst>
              <a:ext uri="{FF2B5EF4-FFF2-40B4-BE49-F238E27FC236}">
                <a16:creationId xmlns:a16="http://schemas.microsoft.com/office/drawing/2014/main" id="{36571CF5-0024-4419-9DC3-825F703AFC2C}"/>
              </a:ext>
            </a:extLst>
          </p:cNvPr>
          <p:cNvGrpSpPr/>
          <p:nvPr/>
        </p:nvGrpSpPr>
        <p:grpSpPr>
          <a:xfrm>
            <a:off x="9734550" y="4941888"/>
            <a:ext cx="376238" cy="382587"/>
            <a:chOff x="9734550" y="4941888"/>
            <a:chExt cx="376238" cy="382587"/>
          </a:xfrm>
        </p:grpSpPr>
        <p:sp>
          <p:nvSpPr>
            <p:cNvPr id="56" name="Freeform 51">
              <a:extLst>
                <a:ext uri="{FF2B5EF4-FFF2-40B4-BE49-F238E27FC236}">
                  <a16:creationId xmlns:a16="http://schemas.microsoft.com/office/drawing/2014/main" id="{18B6DA93-ABE8-4651-A215-3956745D5F56}"/>
                </a:ext>
              </a:extLst>
            </p:cNvPr>
            <p:cNvSpPr>
              <a:spLocks/>
            </p:cNvSpPr>
            <p:nvPr/>
          </p:nvSpPr>
          <p:spPr bwMode="auto">
            <a:xfrm>
              <a:off x="9734550" y="4941888"/>
              <a:ext cx="376238" cy="382587"/>
            </a:xfrm>
            <a:custGeom>
              <a:avLst/>
              <a:gdLst>
                <a:gd name="T0" fmla="*/ 1146 w 1147"/>
                <a:gd name="T1" fmla="*/ 591 h 1164"/>
                <a:gd name="T2" fmla="*/ 795 w 1147"/>
                <a:gd name="T3" fmla="*/ 1116 h 1164"/>
                <a:gd name="T4" fmla="*/ 610 w 1147"/>
                <a:gd name="T5" fmla="*/ 1157 h 1164"/>
                <a:gd name="T6" fmla="*/ 140 w 1147"/>
                <a:gd name="T7" fmla="*/ 948 h 1164"/>
                <a:gd name="T8" fmla="*/ 17 w 1147"/>
                <a:gd name="T9" fmla="*/ 532 h 1164"/>
                <a:gd name="T10" fmla="*/ 277 w 1147"/>
                <a:gd name="T11" fmla="*/ 112 h 1164"/>
                <a:gd name="T12" fmla="*/ 523 w 1147"/>
                <a:gd name="T13" fmla="*/ 28 h 1164"/>
                <a:gd name="T14" fmla="*/ 1121 w 1147"/>
                <a:gd name="T15" fmla="*/ 423 h 1164"/>
                <a:gd name="T16" fmla="*/ 1146 w 1147"/>
                <a:gd name="T17" fmla="*/ 591 h 1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7" h="1164">
                  <a:moveTo>
                    <a:pt x="1146" y="591"/>
                  </a:moveTo>
                  <a:cubicBezTo>
                    <a:pt x="1147" y="822"/>
                    <a:pt x="1011" y="1025"/>
                    <a:pt x="795" y="1116"/>
                  </a:cubicBezTo>
                  <a:cubicBezTo>
                    <a:pt x="736" y="1140"/>
                    <a:pt x="674" y="1154"/>
                    <a:pt x="610" y="1157"/>
                  </a:cubicBezTo>
                  <a:cubicBezTo>
                    <a:pt x="418" y="1164"/>
                    <a:pt x="260" y="1094"/>
                    <a:pt x="140" y="948"/>
                  </a:cubicBezTo>
                  <a:cubicBezTo>
                    <a:pt x="41" y="827"/>
                    <a:pt x="0" y="687"/>
                    <a:pt x="17" y="532"/>
                  </a:cubicBezTo>
                  <a:cubicBezTo>
                    <a:pt x="37" y="353"/>
                    <a:pt x="124" y="212"/>
                    <a:pt x="277" y="112"/>
                  </a:cubicBezTo>
                  <a:cubicBezTo>
                    <a:pt x="352" y="64"/>
                    <a:pt x="434" y="37"/>
                    <a:pt x="523" y="28"/>
                  </a:cubicBezTo>
                  <a:cubicBezTo>
                    <a:pt x="789" y="0"/>
                    <a:pt x="1041" y="165"/>
                    <a:pt x="1121" y="423"/>
                  </a:cubicBezTo>
                  <a:cubicBezTo>
                    <a:pt x="1139" y="482"/>
                    <a:pt x="1146" y="527"/>
                    <a:pt x="1146" y="591"/>
                  </a:cubicBezTo>
                  <a:close/>
                </a:path>
              </a:pathLst>
            </a:custGeom>
            <a:solidFill>
              <a:srgbClr val="C2C2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57" name="Freeform 52">
              <a:extLst>
                <a:ext uri="{FF2B5EF4-FFF2-40B4-BE49-F238E27FC236}">
                  <a16:creationId xmlns:a16="http://schemas.microsoft.com/office/drawing/2014/main" id="{B4B00BE3-C566-4A4F-A025-69CFFC35FB2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807575" y="5029200"/>
              <a:ext cx="236538" cy="220662"/>
            </a:xfrm>
            <a:custGeom>
              <a:avLst/>
              <a:gdLst>
                <a:gd name="T0" fmla="*/ 360 w 722"/>
                <a:gd name="T1" fmla="*/ 611 h 671"/>
                <a:gd name="T2" fmla="*/ 305 w 722"/>
                <a:gd name="T3" fmla="*/ 556 h 671"/>
                <a:gd name="T4" fmla="*/ 139 w 722"/>
                <a:gd name="T5" fmla="*/ 556 h 671"/>
                <a:gd name="T6" fmla="*/ 314 w 722"/>
                <a:gd name="T7" fmla="*/ 270 h 671"/>
                <a:gd name="T8" fmla="*/ 347 w 722"/>
                <a:gd name="T9" fmla="*/ 171 h 671"/>
                <a:gd name="T10" fmla="*/ 348 w 722"/>
                <a:gd name="T11" fmla="*/ 161 h 671"/>
                <a:gd name="T12" fmla="*/ 180 w 722"/>
                <a:gd name="T13" fmla="*/ 0 h 671"/>
                <a:gd name="T14" fmla="*/ 177 w 722"/>
                <a:gd name="T15" fmla="*/ 0 h 671"/>
                <a:gd name="T16" fmla="*/ 11 w 722"/>
                <a:gd name="T17" fmla="*/ 161 h 671"/>
                <a:gd name="T18" fmla="*/ 11 w 722"/>
                <a:gd name="T19" fmla="*/ 175 h 671"/>
                <a:gd name="T20" fmla="*/ 66 w 722"/>
                <a:gd name="T21" fmla="*/ 229 h 671"/>
                <a:gd name="T22" fmla="*/ 121 w 722"/>
                <a:gd name="T23" fmla="*/ 175 h 671"/>
                <a:gd name="T24" fmla="*/ 121 w 722"/>
                <a:gd name="T25" fmla="*/ 164 h 671"/>
                <a:gd name="T26" fmla="*/ 177 w 722"/>
                <a:gd name="T27" fmla="*/ 110 h 671"/>
                <a:gd name="T28" fmla="*/ 180 w 722"/>
                <a:gd name="T29" fmla="*/ 110 h 671"/>
                <a:gd name="T30" fmla="*/ 237 w 722"/>
                <a:gd name="T31" fmla="*/ 164 h 671"/>
                <a:gd name="T32" fmla="*/ 237 w 722"/>
                <a:gd name="T33" fmla="*/ 172 h 671"/>
                <a:gd name="T34" fmla="*/ 237 w 722"/>
                <a:gd name="T35" fmla="*/ 174 h 671"/>
                <a:gd name="T36" fmla="*/ 226 w 722"/>
                <a:gd name="T37" fmla="*/ 216 h 671"/>
                <a:gd name="T38" fmla="*/ 9 w 722"/>
                <a:gd name="T39" fmla="*/ 566 h 671"/>
                <a:gd name="T40" fmla="*/ 0 w 722"/>
                <a:gd name="T41" fmla="*/ 600 h 671"/>
                <a:gd name="T42" fmla="*/ 57 w 722"/>
                <a:gd name="T43" fmla="*/ 666 h 671"/>
                <a:gd name="T44" fmla="*/ 305 w 722"/>
                <a:gd name="T45" fmla="*/ 666 h 671"/>
                <a:gd name="T46" fmla="*/ 360 w 722"/>
                <a:gd name="T47" fmla="*/ 611 h 671"/>
                <a:gd name="T48" fmla="*/ 722 w 722"/>
                <a:gd name="T49" fmla="*/ 516 h 671"/>
                <a:gd name="T50" fmla="*/ 722 w 722"/>
                <a:gd name="T51" fmla="*/ 156 h 671"/>
                <a:gd name="T52" fmla="*/ 556 w 722"/>
                <a:gd name="T53" fmla="*/ 0 h 671"/>
                <a:gd name="T54" fmla="*/ 547 w 722"/>
                <a:gd name="T55" fmla="*/ 0 h 671"/>
                <a:gd name="T56" fmla="*/ 380 w 722"/>
                <a:gd name="T57" fmla="*/ 156 h 671"/>
                <a:gd name="T58" fmla="*/ 380 w 722"/>
                <a:gd name="T59" fmla="*/ 516 h 671"/>
                <a:gd name="T60" fmla="*/ 547 w 722"/>
                <a:gd name="T61" fmla="*/ 671 h 671"/>
                <a:gd name="T62" fmla="*/ 556 w 722"/>
                <a:gd name="T63" fmla="*/ 671 h 671"/>
                <a:gd name="T64" fmla="*/ 722 w 722"/>
                <a:gd name="T65" fmla="*/ 516 h 671"/>
                <a:gd name="T66" fmla="*/ 611 w 722"/>
                <a:gd name="T67" fmla="*/ 511 h 671"/>
                <a:gd name="T68" fmla="*/ 556 w 722"/>
                <a:gd name="T69" fmla="*/ 562 h 671"/>
                <a:gd name="T70" fmla="*/ 547 w 722"/>
                <a:gd name="T71" fmla="*/ 562 h 671"/>
                <a:gd name="T72" fmla="*/ 491 w 722"/>
                <a:gd name="T73" fmla="*/ 511 h 671"/>
                <a:gd name="T74" fmla="*/ 491 w 722"/>
                <a:gd name="T75" fmla="*/ 161 h 671"/>
                <a:gd name="T76" fmla="*/ 547 w 722"/>
                <a:gd name="T77" fmla="*/ 110 h 671"/>
                <a:gd name="T78" fmla="*/ 556 w 722"/>
                <a:gd name="T79" fmla="*/ 110 h 671"/>
                <a:gd name="T80" fmla="*/ 611 w 722"/>
                <a:gd name="T81" fmla="*/ 161 h 671"/>
                <a:gd name="T82" fmla="*/ 611 w 722"/>
                <a:gd name="T83" fmla="*/ 511 h 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722" h="671">
                  <a:moveTo>
                    <a:pt x="360" y="611"/>
                  </a:moveTo>
                  <a:cubicBezTo>
                    <a:pt x="360" y="584"/>
                    <a:pt x="342" y="556"/>
                    <a:pt x="305" y="556"/>
                  </a:cubicBezTo>
                  <a:lnTo>
                    <a:pt x="139" y="556"/>
                  </a:lnTo>
                  <a:lnTo>
                    <a:pt x="314" y="270"/>
                  </a:lnTo>
                  <a:cubicBezTo>
                    <a:pt x="334" y="237"/>
                    <a:pt x="347" y="208"/>
                    <a:pt x="347" y="171"/>
                  </a:cubicBezTo>
                  <a:lnTo>
                    <a:pt x="348" y="161"/>
                  </a:lnTo>
                  <a:cubicBezTo>
                    <a:pt x="348" y="67"/>
                    <a:pt x="269" y="0"/>
                    <a:pt x="180" y="0"/>
                  </a:cubicBezTo>
                  <a:lnTo>
                    <a:pt x="177" y="0"/>
                  </a:lnTo>
                  <a:cubicBezTo>
                    <a:pt x="86" y="0"/>
                    <a:pt x="11" y="68"/>
                    <a:pt x="11" y="161"/>
                  </a:cubicBezTo>
                  <a:lnTo>
                    <a:pt x="11" y="175"/>
                  </a:lnTo>
                  <a:cubicBezTo>
                    <a:pt x="11" y="212"/>
                    <a:pt x="38" y="229"/>
                    <a:pt x="66" y="229"/>
                  </a:cubicBezTo>
                  <a:cubicBezTo>
                    <a:pt x="94" y="229"/>
                    <a:pt x="121" y="212"/>
                    <a:pt x="121" y="175"/>
                  </a:cubicBezTo>
                  <a:lnTo>
                    <a:pt x="121" y="164"/>
                  </a:lnTo>
                  <a:cubicBezTo>
                    <a:pt x="121" y="135"/>
                    <a:pt x="145" y="110"/>
                    <a:pt x="177" y="110"/>
                  </a:cubicBezTo>
                  <a:lnTo>
                    <a:pt x="180" y="110"/>
                  </a:lnTo>
                  <a:cubicBezTo>
                    <a:pt x="213" y="110"/>
                    <a:pt x="237" y="135"/>
                    <a:pt x="237" y="164"/>
                  </a:cubicBezTo>
                  <a:lnTo>
                    <a:pt x="237" y="172"/>
                  </a:lnTo>
                  <a:lnTo>
                    <a:pt x="237" y="174"/>
                  </a:lnTo>
                  <a:cubicBezTo>
                    <a:pt x="237" y="187"/>
                    <a:pt x="237" y="198"/>
                    <a:pt x="226" y="216"/>
                  </a:cubicBezTo>
                  <a:lnTo>
                    <a:pt x="9" y="566"/>
                  </a:lnTo>
                  <a:cubicBezTo>
                    <a:pt x="2" y="576"/>
                    <a:pt x="0" y="588"/>
                    <a:pt x="0" y="600"/>
                  </a:cubicBezTo>
                  <a:cubicBezTo>
                    <a:pt x="0" y="634"/>
                    <a:pt x="21" y="666"/>
                    <a:pt x="57" y="666"/>
                  </a:cubicBezTo>
                  <a:lnTo>
                    <a:pt x="305" y="666"/>
                  </a:lnTo>
                  <a:cubicBezTo>
                    <a:pt x="342" y="666"/>
                    <a:pt x="360" y="638"/>
                    <a:pt x="360" y="611"/>
                  </a:cubicBezTo>
                  <a:close/>
                  <a:moveTo>
                    <a:pt x="722" y="516"/>
                  </a:moveTo>
                  <a:lnTo>
                    <a:pt x="722" y="156"/>
                  </a:lnTo>
                  <a:cubicBezTo>
                    <a:pt x="722" y="64"/>
                    <a:pt x="648" y="0"/>
                    <a:pt x="556" y="0"/>
                  </a:cubicBezTo>
                  <a:lnTo>
                    <a:pt x="547" y="0"/>
                  </a:lnTo>
                  <a:cubicBezTo>
                    <a:pt x="455" y="0"/>
                    <a:pt x="380" y="64"/>
                    <a:pt x="380" y="156"/>
                  </a:cubicBezTo>
                  <a:lnTo>
                    <a:pt x="380" y="516"/>
                  </a:lnTo>
                  <a:cubicBezTo>
                    <a:pt x="380" y="609"/>
                    <a:pt x="455" y="671"/>
                    <a:pt x="547" y="671"/>
                  </a:cubicBezTo>
                  <a:lnTo>
                    <a:pt x="556" y="671"/>
                  </a:lnTo>
                  <a:cubicBezTo>
                    <a:pt x="648" y="671"/>
                    <a:pt x="722" y="609"/>
                    <a:pt x="722" y="516"/>
                  </a:cubicBezTo>
                  <a:close/>
                  <a:moveTo>
                    <a:pt x="611" y="511"/>
                  </a:moveTo>
                  <a:cubicBezTo>
                    <a:pt x="611" y="542"/>
                    <a:pt x="587" y="562"/>
                    <a:pt x="556" y="562"/>
                  </a:cubicBezTo>
                  <a:lnTo>
                    <a:pt x="547" y="562"/>
                  </a:lnTo>
                  <a:cubicBezTo>
                    <a:pt x="516" y="562"/>
                    <a:pt x="491" y="542"/>
                    <a:pt x="491" y="511"/>
                  </a:cubicBezTo>
                  <a:lnTo>
                    <a:pt x="491" y="161"/>
                  </a:lnTo>
                  <a:cubicBezTo>
                    <a:pt x="491" y="130"/>
                    <a:pt x="516" y="110"/>
                    <a:pt x="547" y="110"/>
                  </a:cubicBezTo>
                  <a:lnTo>
                    <a:pt x="556" y="110"/>
                  </a:lnTo>
                  <a:cubicBezTo>
                    <a:pt x="587" y="110"/>
                    <a:pt x="611" y="130"/>
                    <a:pt x="611" y="161"/>
                  </a:cubicBezTo>
                  <a:lnTo>
                    <a:pt x="611" y="511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grpSp>
        <p:nvGrpSpPr>
          <p:cNvPr id="114" name="19">
            <a:extLst>
              <a:ext uri="{FF2B5EF4-FFF2-40B4-BE49-F238E27FC236}">
                <a16:creationId xmlns:a16="http://schemas.microsoft.com/office/drawing/2014/main" id="{D275CB35-0171-489D-8CE6-A1A254F5FE21}"/>
              </a:ext>
            </a:extLst>
          </p:cNvPr>
          <p:cNvGrpSpPr/>
          <p:nvPr/>
        </p:nvGrpSpPr>
        <p:grpSpPr>
          <a:xfrm>
            <a:off x="9734550" y="4486275"/>
            <a:ext cx="376238" cy="384175"/>
            <a:chOff x="9734550" y="4486275"/>
            <a:chExt cx="376238" cy="384175"/>
          </a:xfrm>
        </p:grpSpPr>
        <p:sp>
          <p:nvSpPr>
            <p:cNvPr id="54" name="Freeform 49">
              <a:extLst>
                <a:ext uri="{FF2B5EF4-FFF2-40B4-BE49-F238E27FC236}">
                  <a16:creationId xmlns:a16="http://schemas.microsoft.com/office/drawing/2014/main" id="{9EFDD651-AD09-4800-BFE5-038FF6F81BE3}"/>
                </a:ext>
              </a:extLst>
            </p:cNvPr>
            <p:cNvSpPr>
              <a:spLocks/>
            </p:cNvSpPr>
            <p:nvPr/>
          </p:nvSpPr>
          <p:spPr bwMode="auto">
            <a:xfrm>
              <a:off x="9734550" y="4486275"/>
              <a:ext cx="376238" cy="384175"/>
            </a:xfrm>
            <a:custGeom>
              <a:avLst/>
              <a:gdLst>
                <a:gd name="T0" fmla="*/ 1146 w 1147"/>
                <a:gd name="T1" fmla="*/ 591 h 1164"/>
                <a:gd name="T2" fmla="*/ 795 w 1147"/>
                <a:gd name="T3" fmla="*/ 1116 h 1164"/>
                <a:gd name="T4" fmla="*/ 610 w 1147"/>
                <a:gd name="T5" fmla="*/ 1157 h 1164"/>
                <a:gd name="T6" fmla="*/ 140 w 1147"/>
                <a:gd name="T7" fmla="*/ 948 h 1164"/>
                <a:gd name="T8" fmla="*/ 17 w 1147"/>
                <a:gd name="T9" fmla="*/ 532 h 1164"/>
                <a:gd name="T10" fmla="*/ 277 w 1147"/>
                <a:gd name="T11" fmla="*/ 112 h 1164"/>
                <a:gd name="T12" fmla="*/ 523 w 1147"/>
                <a:gd name="T13" fmla="*/ 28 h 1164"/>
                <a:gd name="T14" fmla="*/ 1121 w 1147"/>
                <a:gd name="T15" fmla="*/ 423 h 1164"/>
                <a:gd name="T16" fmla="*/ 1146 w 1147"/>
                <a:gd name="T17" fmla="*/ 591 h 1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7" h="1164">
                  <a:moveTo>
                    <a:pt x="1146" y="591"/>
                  </a:moveTo>
                  <a:cubicBezTo>
                    <a:pt x="1147" y="822"/>
                    <a:pt x="1011" y="1025"/>
                    <a:pt x="795" y="1116"/>
                  </a:cubicBezTo>
                  <a:cubicBezTo>
                    <a:pt x="736" y="1140"/>
                    <a:pt x="674" y="1154"/>
                    <a:pt x="610" y="1157"/>
                  </a:cubicBezTo>
                  <a:cubicBezTo>
                    <a:pt x="418" y="1164"/>
                    <a:pt x="260" y="1094"/>
                    <a:pt x="140" y="948"/>
                  </a:cubicBezTo>
                  <a:cubicBezTo>
                    <a:pt x="41" y="827"/>
                    <a:pt x="0" y="687"/>
                    <a:pt x="17" y="532"/>
                  </a:cubicBezTo>
                  <a:cubicBezTo>
                    <a:pt x="37" y="353"/>
                    <a:pt x="124" y="212"/>
                    <a:pt x="277" y="112"/>
                  </a:cubicBezTo>
                  <a:cubicBezTo>
                    <a:pt x="352" y="64"/>
                    <a:pt x="434" y="37"/>
                    <a:pt x="523" y="28"/>
                  </a:cubicBezTo>
                  <a:cubicBezTo>
                    <a:pt x="789" y="0"/>
                    <a:pt x="1041" y="165"/>
                    <a:pt x="1121" y="423"/>
                  </a:cubicBezTo>
                  <a:cubicBezTo>
                    <a:pt x="1139" y="482"/>
                    <a:pt x="1146" y="527"/>
                    <a:pt x="1146" y="591"/>
                  </a:cubicBezTo>
                  <a:close/>
                </a:path>
              </a:pathLst>
            </a:custGeom>
            <a:solidFill>
              <a:srgbClr val="8D97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55" name="Freeform 50">
              <a:extLst>
                <a:ext uri="{FF2B5EF4-FFF2-40B4-BE49-F238E27FC236}">
                  <a16:creationId xmlns:a16="http://schemas.microsoft.com/office/drawing/2014/main" id="{B9C4BA3F-E4F9-41F6-B62B-878CB574F7C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818688" y="4581525"/>
              <a:ext cx="207963" cy="220662"/>
            </a:xfrm>
            <a:custGeom>
              <a:avLst/>
              <a:gdLst>
                <a:gd name="T0" fmla="*/ 229 w 635"/>
                <a:gd name="T1" fmla="*/ 618 h 673"/>
                <a:gd name="T2" fmla="*/ 229 w 635"/>
                <a:gd name="T3" fmla="*/ 56 h 673"/>
                <a:gd name="T4" fmla="*/ 174 w 635"/>
                <a:gd name="T5" fmla="*/ 0 h 673"/>
                <a:gd name="T6" fmla="*/ 148 w 635"/>
                <a:gd name="T7" fmla="*/ 0 h 673"/>
                <a:gd name="T8" fmla="*/ 142 w 635"/>
                <a:gd name="T9" fmla="*/ 0 h 673"/>
                <a:gd name="T10" fmla="*/ 101 w 635"/>
                <a:gd name="T11" fmla="*/ 24 h 673"/>
                <a:gd name="T12" fmla="*/ 12 w 635"/>
                <a:gd name="T13" fmla="*/ 146 h 673"/>
                <a:gd name="T14" fmla="*/ 0 w 635"/>
                <a:gd name="T15" fmla="*/ 187 h 673"/>
                <a:gd name="T16" fmla="*/ 56 w 635"/>
                <a:gd name="T17" fmla="*/ 239 h 673"/>
                <a:gd name="T18" fmla="*/ 100 w 635"/>
                <a:gd name="T19" fmla="*/ 214 h 673"/>
                <a:gd name="T20" fmla="*/ 118 w 635"/>
                <a:gd name="T21" fmla="*/ 192 h 673"/>
                <a:gd name="T22" fmla="*/ 118 w 635"/>
                <a:gd name="T23" fmla="*/ 618 h 673"/>
                <a:gd name="T24" fmla="*/ 174 w 635"/>
                <a:gd name="T25" fmla="*/ 673 h 673"/>
                <a:gd name="T26" fmla="*/ 229 w 635"/>
                <a:gd name="T27" fmla="*/ 618 h 673"/>
                <a:gd name="T28" fmla="*/ 635 w 635"/>
                <a:gd name="T29" fmla="*/ 511 h 673"/>
                <a:gd name="T30" fmla="*/ 635 w 635"/>
                <a:gd name="T31" fmla="*/ 162 h 673"/>
                <a:gd name="T32" fmla="*/ 469 w 635"/>
                <a:gd name="T33" fmla="*/ 0 h 673"/>
                <a:gd name="T34" fmla="*/ 459 w 635"/>
                <a:gd name="T35" fmla="*/ 0 h 673"/>
                <a:gd name="T36" fmla="*/ 293 w 635"/>
                <a:gd name="T37" fmla="*/ 163 h 673"/>
                <a:gd name="T38" fmla="*/ 293 w 635"/>
                <a:gd name="T39" fmla="*/ 276 h 673"/>
                <a:gd name="T40" fmla="*/ 459 w 635"/>
                <a:gd name="T41" fmla="*/ 439 h 673"/>
                <a:gd name="T42" fmla="*/ 469 w 635"/>
                <a:gd name="T43" fmla="*/ 439 h 673"/>
                <a:gd name="T44" fmla="*/ 523 w 635"/>
                <a:gd name="T45" fmla="*/ 423 h 673"/>
                <a:gd name="T46" fmla="*/ 523 w 635"/>
                <a:gd name="T47" fmla="*/ 501 h 673"/>
                <a:gd name="T48" fmla="*/ 469 w 635"/>
                <a:gd name="T49" fmla="*/ 563 h 673"/>
                <a:gd name="T50" fmla="*/ 459 w 635"/>
                <a:gd name="T51" fmla="*/ 563 h 673"/>
                <a:gd name="T52" fmla="*/ 407 w 635"/>
                <a:gd name="T53" fmla="*/ 524 h 673"/>
                <a:gd name="T54" fmla="*/ 353 w 635"/>
                <a:gd name="T55" fmla="*/ 486 h 673"/>
                <a:gd name="T56" fmla="*/ 298 w 635"/>
                <a:gd name="T57" fmla="*/ 538 h 673"/>
                <a:gd name="T58" fmla="*/ 299 w 635"/>
                <a:gd name="T59" fmla="*/ 555 h 673"/>
                <a:gd name="T60" fmla="*/ 459 w 635"/>
                <a:gd name="T61" fmla="*/ 673 h 673"/>
                <a:gd name="T62" fmla="*/ 469 w 635"/>
                <a:gd name="T63" fmla="*/ 673 h 673"/>
                <a:gd name="T64" fmla="*/ 635 w 635"/>
                <a:gd name="T65" fmla="*/ 511 h 673"/>
                <a:gd name="T66" fmla="*/ 523 w 635"/>
                <a:gd name="T67" fmla="*/ 272 h 673"/>
                <a:gd name="T68" fmla="*/ 469 w 635"/>
                <a:gd name="T69" fmla="*/ 329 h 673"/>
                <a:gd name="T70" fmla="*/ 459 w 635"/>
                <a:gd name="T71" fmla="*/ 329 h 673"/>
                <a:gd name="T72" fmla="*/ 404 w 635"/>
                <a:gd name="T73" fmla="*/ 272 h 673"/>
                <a:gd name="T74" fmla="*/ 404 w 635"/>
                <a:gd name="T75" fmla="*/ 167 h 673"/>
                <a:gd name="T76" fmla="*/ 459 w 635"/>
                <a:gd name="T77" fmla="*/ 110 h 673"/>
                <a:gd name="T78" fmla="*/ 469 w 635"/>
                <a:gd name="T79" fmla="*/ 110 h 673"/>
                <a:gd name="T80" fmla="*/ 523 w 635"/>
                <a:gd name="T81" fmla="*/ 166 h 673"/>
                <a:gd name="T82" fmla="*/ 523 w 635"/>
                <a:gd name="T83" fmla="*/ 27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35" h="673">
                  <a:moveTo>
                    <a:pt x="229" y="618"/>
                  </a:moveTo>
                  <a:lnTo>
                    <a:pt x="229" y="56"/>
                  </a:lnTo>
                  <a:cubicBezTo>
                    <a:pt x="229" y="26"/>
                    <a:pt x="203" y="0"/>
                    <a:pt x="174" y="0"/>
                  </a:cubicBezTo>
                  <a:lnTo>
                    <a:pt x="148" y="0"/>
                  </a:lnTo>
                  <a:lnTo>
                    <a:pt x="142" y="0"/>
                  </a:lnTo>
                  <a:cubicBezTo>
                    <a:pt x="130" y="0"/>
                    <a:pt x="117" y="1"/>
                    <a:pt x="101" y="24"/>
                  </a:cubicBezTo>
                  <a:cubicBezTo>
                    <a:pt x="101" y="25"/>
                    <a:pt x="26" y="125"/>
                    <a:pt x="12" y="146"/>
                  </a:cubicBezTo>
                  <a:cubicBezTo>
                    <a:pt x="0" y="162"/>
                    <a:pt x="0" y="175"/>
                    <a:pt x="0" y="187"/>
                  </a:cubicBezTo>
                  <a:cubicBezTo>
                    <a:pt x="0" y="214"/>
                    <a:pt x="26" y="239"/>
                    <a:pt x="56" y="239"/>
                  </a:cubicBezTo>
                  <a:cubicBezTo>
                    <a:pt x="82" y="239"/>
                    <a:pt x="93" y="222"/>
                    <a:pt x="100" y="214"/>
                  </a:cubicBezTo>
                  <a:lnTo>
                    <a:pt x="118" y="192"/>
                  </a:lnTo>
                  <a:lnTo>
                    <a:pt x="118" y="618"/>
                  </a:lnTo>
                  <a:cubicBezTo>
                    <a:pt x="118" y="655"/>
                    <a:pt x="146" y="673"/>
                    <a:pt x="174" y="673"/>
                  </a:cubicBezTo>
                  <a:cubicBezTo>
                    <a:pt x="202" y="673"/>
                    <a:pt x="229" y="655"/>
                    <a:pt x="229" y="618"/>
                  </a:cubicBezTo>
                  <a:close/>
                  <a:moveTo>
                    <a:pt x="635" y="511"/>
                  </a:moveTo>
                  <a:lnTo>
                    <a:pt x="635" y="162"/>
                  </a:lnTo>
                  <a:cubicBezTo>
                    <a:pt x="635" y="70"/>
                    <a:pt x="561" y="0"/>
                    <a:pt x="469" y="0"/>
                  </a:cubicBezTo>
                  <a:lnTo>
                    <a:pt x="459" y="0"/>
                  </a:lnTo>
                  <a:cubicBezTo>
                    <a:pt x="367" y="0"/>
                    <a:pt x="293" y="71"/>
                    <a:pt x="293" y="163"/>
                  </a:cubicBezTo>
                  <a:lnTo>
                    <a:pt x="293" y="276"/>
                  </a:lnTo>
                  <a:cubicBezTo>
                    <a:pt x="293" y="368"/>
                    <a:pt x="367" y="439"/>
                    <a:pt x="459" y="439"/>
                  </a:cubicBezTo>
                  <a:lnTo>
                    <a:pt x="469" y="439"/>
                  </a:lnTo>
                  <a:cubicBezTo>
                    <a:pt x="488" y="439"/>
                    <a:pt x="513" y="430"/>
                    <a:pt x="523" y="423"/>
                  </a:cubicBezTo>
                  <a:lnTo>
                    <a:pt x="523" y="501"/>
                  </a:lnTo>
                  <a:cubicBezTo>
                    <a:pt x="523" y="533"/>
                    <a:pt x="499" y="563"/>
                    <a:pt x="469" y="563"/>
                  </a:cubicBezTo>
                  <a:lnTo>
                    <a:pt x="459" y="563"/>
                  </a:lnTo>
                  <a:cubicBezTo>
                    <a:pt x="432" y="563"/>
                    <a:pt x="414" y="546"/>
                    <a:pt x="407" y="524"/>
                  </a:cubicBezTo>
                  <a:cubicBezTo>
                    <a:pt x="398" y="498"/>
                    <a:pt x="375" y="486"/>
                    <a:pt x="353" y="486"/>
                  </a:cubicBezTo>
                  <a:cubicBezTo>
                    <a:pt x="325" y="486"/>
                    <a:pt x="298" y="504"/>
                    <a:pt x="298" y="538"/>
                  </a:cubicBezTo>
                  <a:cubicBezTo>
                    <a:pt x="298" y="541"/>
                    <a:pt x="299" y="551"/>
                    <a:pt x="299" y="555"/>
                  </a:cubicBezTo>
                  <a:cubicBezTo>
                    <a:pt x="315" y="635"/>
                    <a:pt x="392" y="673"/>
                    <a:pt x="459" y="673"/>
                  </a:cubicBezTo>
                  <a:lnTo>
                    <a:pt x="469" y="673"/>
                  </a:lnTo>
                  <a:cubicBezTo>
                    <a:pt x="561" y="673"/>
                    <a:pt x="635" y="604"/>
                    <a:pt x="635" y="511"/>
                  </a:cubicBezTo>
                  <a:close/>
                  <a:moveTo>
                    <a:pt x="523" y="272"/>
                  </a:moveTo>
                  <a:cubicBezTo>
                    <a:pt x="523" y="303"/>
                    <a:pt x="500" y="329"/>
                    <a:pt x="469" y="329"/>
                  </a:cubicBezTo>
                  <a:lnTo>
                    <a:pt x="459" y="329"/>
                  </a:lnTo>
                  <a:cubicBezTo>
                    <a:pt x="429" y="329"/>
                    <a:pt x="404" y="303"/>
                    <a:pt x="404" y="272"/>
                  </a:cubicBezTo>
                  <a:lnTo>
                    <a:pt x="404" y="167"/>
                  </a:lnTo>
                  <a:cubicBezTo>
                    <a:pt x="404" y="136"/>
                    <a:pt x="429" y="110"/>
                    <a:pt x="459" y="110"/>
                  </a:cubicBezTo>
                  <a:lnTo>
                    <a:pt x="469" y="110"/>
                  </a:lnTo>
                  <a:cubicBezTo>
                    <a:pt x="500" y="110"/>
                    <a:pt x="523" y="135"/>
                    <a:pt x="523" y="166"/>
                  </a:cubicBezTo>
                  <a:lnTo>
                    <a:pt x="523" y="272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grpSp>
        <p:nvGrpSpPr>
          <p:cNvPr id="113" name="18">
            <a:extLst>
              <a:ext uri="{FF2B5EF4-FFF2-40B4-BE49-F238E27FC236}">
                <a16:creationId xmlns:a16="http://schemas.microsoft.com/office/drawing/2014/main" id="{762421EB-6BE5-4374-9DC4-19FA6BFC915D}"/>
              </a:ext>
            </a:extLst>
          </p:cNvPr>
          <p:cNvGrpSpPr/>
          <p:nvPr/>
        </p:nvGrpSpPr>
        <p:grpSpPr>
          <a:xfrm>
            <a:off x="9734550" y="4027488"/>
            <a:ext cx="376238" cy="382587"/>
            <a:chOff x="9734550" y="4027488"/>
            <a:chExt cx="376238" cy="382587"/>
          </a:xfrm>
        </p:grpSpPr>
        <p:sp>
          <p:nvSpPr>
            <p:cNvPr id="52" name="Freeform 47">
              <a:extLst>
                <a:ext uri="{FF2B5EF4-FFF2-40B4-BE49-F238E27FC236}">
                  <a16:creationId xmlns:a16="http://schemas.microsoft.com/office/drawing/2014/main" id="{D12C93DC-C14D-453C-A101-2FC9D2FBCA7D}"/>
                </a:ext>
              </a:extLst>
            </p:cNvPr>
            <p:cNvSpPr>
              <a:spLocks/>
            </p:cNvSpPr>
            <p:nvPr/>
          </p:nvSpPr>
          <p:spPr bwMode="auto">
            <a:xfrm>
              <a:off x="9734550" y="4027488"/>
              <a:ext cx="376238" cy="382587"/>
            </a:xfrm>
            <a:custGeom>
              <a:avLst/>
              <a:gdLst>
                <a:gd name="T0" fmla="*/ 1146 w 1147"/>
                <a:gd name="T1" fmla="*/ 591 h 1164"/>
                <a:gd name="T2" fmla="*/ 795 w 1147"/>
                <a:gd name="T3" fmla="*/ 1115 h 1164"/>
                <a:gd name="T4" fmla="*/ 610 w 1147"/>
                <a:gd name="T5" fmla="*/ 1157 h 1164"/>
                <a:gd name="T6" fmla="*/ 140 w 1147"/>
                <a:gd name="T7" fmla="*/ 948 h 1164"/>
                <a:gd name="T8" fmla="*/ 17 w 1147"/>
                <a:gd name="T9" fmla="*/ 532 h 1164"/>
                <a:gd name="T10" fmla="*/ 277 w 1147"/>
                <a:gd name="T11" fmla="*/ 112 h 1164"/>
                <a:gd name="T12" fmla="*/ 523 w 1147"/>
                <a:gd name="T13" fmla="*/ 28 h 1164"/>
                <a:gd name="T14" fmla="*/ 1121 w 1147"/>
                <a:gd name="T15" fmla="*/ 423 h 1164"/>
                <a:gd name="T16" fmla="*/ 1146 w 1147"/>
                <a:gd name="T17" fmla="*/ 591 h 1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7" h="1164">
                  <a:moveTo>
                    <a:pt x="1146" y="591"/>
                  </a:moveTo>
                  <a:cubicBezTo>
                    <a:pt x="1147" y="822"/>
                    <a:pt x="1011" y="1025"/>
                    <a:pt x="795" y="1115"/>
                  </a:cubicBezTo>
                  <a:cubicBezTo>
                    <a:pt x="736" y="1140"/>
                    <a:pt x="674" y="1154"/>
                    <a:pt x="610" y="1157"/>
                  </a:cubicBezTo>
                  <a:cubicBezTo>
                    <a:pt x="418" y="1164"/>
                    <a:pt x="260" y="1094"/>
                    <a:pt x="140" y="948"/>
                  </a:cubicBezTo>
                  <a:cubicBezTo>
                    <a:pt x="41" y="827"/>
                    <a:pt x="0" y="687"/>
                    <a:pt x="17" y="532"/>
                  </a:cubicBezTo>
                  <a:cubicBezTo>
                    <a:pt x="37" y="353"/>
                    <a:pt x="124" y="212"/>
                    <a:pt x="277" y="112"/>
                  </a:cubicBezTo>
                  <a:cubicBezTo>
                    <a:pt x="352" y="64"/>
                    <a:pt x="434" y="37"/>
                    <a:pt x="523" y="28"/>
                  </a:cubicBezTo>
                  <a:cubicBezTo>
                    <a:pt x="789" y="0"/>
                    <a:pt x="1041" y="165"/>
                    <a:pt x="1121" y="423"/>
                  </a:cubicBezTo>
                  <a:cubicBezTo>
                    <a:pt x="1139" y="482"/>
                    <a:pt x="1146" y="527"/>
                    <a:pt x="1146" y="591"/>
                  </a:cubicBezTo>
                  <a:close/>
                </a:path>
              </a:pathLst>
            </a:custGeom>
            <a:solidFill>
              <a:srgbClr val="73B3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53" name="Freeform 48">
              <a:extLst>
                <a:ext uri="{FF2B5EF4-FFF2-40B4-BE49-F238E27FC236}">
                  <a16:creationId xmlns:a16="http://schemas.microsoft.com/office/drawing/2014/main" id="{C304DF8D-3DD6-45AA-AE47-CAD39D0DF05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820275" y="4124325"/>
              <a:ext cx="204788" cy="219075"/>
            </a:xfrm>
            <a:custGeom>
              <a:avLst/>
              <a:gdLst>
                <a:gd name="T0" fmla="*/ 226 w 627"/>
                <a:gd name="T1" fmla="*/ 611 h 665"/>
                <a:gd name="T2" fmla="*/ 226 w 627"/>
                <a:gd name="T3" fmla="*/ 55 h 665"/>
                <a:gd name="T4" fmla="*/ 171 w 627"/>
                <a:gd name="T5" fmla="*/ 0 h 665"/>
                <a:gd name="T6" fmla="*/ 146 w 627"/>
                <a:gd name="T7" fmla="*/ 0 h 665"/>
                <a:gd name="T8" fmla="*/ 140 w 627"/>
                <a:gd name="T9" fmla="*/ 0 h 665"/>
                <a:gd name="T10" fmla="*/ 99 w 627"/>
                <a:gd name="T11" fmla="*/ 23 h 665"/>
                <a:gd name="T12" fmla="*/ 11 w 627"/>
                <a:gd name="T13" fmla="*/ 144 h 665"/>
                <a:gd name="T14" fmla="*/ 0 w 627"/>
                <a:gd name="T15" fmla="*/ 185 h 665"/>
                <a:gd name="T16" fmla="*/ 55 w 627"/>
                <a:gd name="T17" fmla="*/ 236 h 665"/>
                <a:gd name="T18" fmla="*/ 98 w 627"/>
                <a:gd name="T19" fmla="*/ 211 h 665"/>
                <a:gd name="T20" fmla="*/ 116 w 627"/>
                <a:gd name="T21" fmla="*/ 189 h 665"/>
                <a:gd name="T22" fmla="*/ 116 w 627"/>
                <a:gd name="T23" fmla="*/ 611 h 665"/>
                <a:gd name="T24" fmla="*/ 171 w 627"/>
                <a:gd name="T25" fmla="*/ 665 h 665"/>
                <a:gd name="T26" fmla="*/ 226 w 627"/>
                <a:gd name="T27" fmla="*/ 611 h 665"/>
                <a:gd name="T28" fmla="*/ 627 w 627"/>
                <a:gd name="T29" fmla="*/ 501 h 665"/>
                <a:gd name="T30" fmla="*/ 627 w 627"/>
                <a:gd name="T31" fmla="*/ 422 h 665"/>
                <a:gd name="T32" fmla="*/ 586 w 627"/>
                <a:gd name="T33" fmla="*/ 312 h 665"/>
                <a:gd name="T34" fmla="*/ 627 w 627"/>
                <a:gd name="T35" fmla="*/ 203 h 665"/>
                <a:gd name="T36" fmla="*/ 627 w 627"/>
                <a:gd name="T37" fmla="*/ 164 h 665"/>
                <a:gd name="T38" fmla="*/ 463 w 627"/>
                <a:gd name="T39" fmla="*/ 0 h 665"/>
                <a:gd name="T40" fmla="*/ 454 w 627"/>
                <a:gd name="T41" fmla="*/ 0 h 665"/>
                <a:gd name="T42" fmla="*/ 289 w 627"/>
                <a:gd name="T43" fmla="*/ 164 h 665"/>
                <a:gd name="T44" fmla="*/ 289 w 627"/>
                <a:gd name="T45" fmla="*/ 203 h 665"/>
                <a:gd name="T46" fmla="*/ 331 w 627"/>
                <a:gd name="T47" fmla="*/ 312 h 665"/>
                <a:gd name="T48" fmla="*/ 289 w 627"/>
                <a:gd name="T49" fmla="*/ 422 h 665"/>
                <a:gd name="T50" fmla="*/ 289 w 627"/>
                <a:gd name="T51" fmla="*/ 501 h 665"/>
                <a:gd name="T52" fmla="*/ 454 w 627"/>
                <a:gd name="T53" fmla="*/ 665 h 665"/>
                <a:gd name="T54" fmla="*/ 463 w 627"/>
                <a:gd name="T55" fmla="*/ 665 h 665"/>
                <a:gd name="T56" fmla="*/ 627 w 627"/>
                <a:gd name="T57" fmla="*/ 501 h 665"/>
                <a:gd name="T58" fmla="*/ 518 w 627"/>
                <a:gd name="T59" fmla="*/ 205 h 665"/>
                <a:gd name="T60" fmla="*/ 463 w 627"/>
                <a:gd name="T61" fmla="*/ 259 h 665"/>
                <a:gd name="T62" fmla="*/ 454 w 627"/>
                <a:gd name="T63" fmla="*/ 259 h 665"/>
                <a:gd name="T64" fmla="*/ 399 w 627"/>
                <a:gd name="T65" fmla="*/ 205 h 665"/>
                <a:gd name="T66" fmla="*/ 399 w 627"/>
                <a:gd name="T67" fmla="*/ 164 h 665"/>
                <a:gd name="T68" fmla="*/ 454 w 627"/>
                <a:gd name="T69" fmla="*/ 109 h 665"/>
                <a:gd name="T70" fmla="*/ 463 w 627"/>
                <a:gd name="T71" fmla="*/ 109 h 665"/>
                <a:gd name="T72" fmla="*/ 518 w 627"/>
                <a:gd name="T73" fmla="*/ 164 h 665"/>
                <a:gd name="T74" fmla="*/ 518 w 627"/>
                <a:gd name="T75" fmla="*/ 205 h 665"/>
                <a:gd name="T76" fmla="*/ 517 w 627"/>
                <a:gd name="T77" fmla="*/ 502 h 665"/>
                <a:gd name="T78" fmla="*/ 463 w 627"/>
                <a:gd name="T79" fmla="*/ 557 h 665"/>
                <a:gd name="T80" fmla="*/ 454 w 627"/>
                <a:gd name="T81" fmla="*/ 557 h 665"/>
                <a:gd name="T82" fmla="*/ 399 w 627"/>
                <a:gd name="T83" fmla="*/ 502 h 665"/>
                <a:gd name="T84" fmla="*/ 399 w 627"/>
                <a:gd name="T85" fmla="*/ 420 h 665"/>
                <a:gd name="T86" fmla="*/ 454 w 627"/>
                <a:gd name="T87" fmla="*/ 365 h 665"/>
                <a:gd name="T88" fmla="*/ 463 w 627"/>
                <a:gd name="T89" fmla="*/ 365 h 665"/>
                <a:gd name="T90" fmla="*/ 517 w 627"/>
                <a:gd name="T91" fmla="*/ 420 h 665"/>
                <a:gd name="T92" fmla="*/ 517 w 627"/>
                <a:gd name="T93" fmla="*/ 502 h 6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27" h="665">
                  <a:moveTo>
                    <a:pt x="226" y="611"/>
                  </a:moveTo>
                  <a:lnTo>
                    <a:pt x="226" y="55"/>
                  </a:lnTo>
                  <a:cubicBezTo>
                    <a:pt x="226" y="25"/>
                    <a:pt x="201" y="0"/>
                    <a:pt x="171" y="0"/>
                  </a:cubicBezTo>
                  <a:lnTo>
                    <a:pt x="146" y="0"/>
                  </a:lnTo>
                  <a:lnTo>
                    <a:pt x="140" y="0"/>
                  </a:lnTo>
                  <a:cubicBezTo>
                    <a:pt x="128" y="0"/>
                    <a:pt x="115" y="1"/>
                    <a:pt x="99" y="23"/>
                  </a:cubicBezTo>
                  <a:cubicBezTo>
                    <a:pt x="99" y="24"/>
                    <a:pt x="25" y="123"/>
                    <a:pt x="11" y="144"/>
                  </a:cubicBezTo>
                  <a:cubicBezTo>
                    <a:pt x="0" y="160"/>
                    <a:pt x="0" y="173"/>
                    <a:pt x="0" y="185"/>
                  </a:cubicBezTo>
                  <a:cubicBezTo>
                    <a:pt x="0" y="211"/>
                    <a:pt x="25" y="236"/>
                    <a:pt x="55" y="236"/>
                  </a:cubicBezTo>
                  <a:cubicBezTo>
                    <a:pt x="80" y="236"/>
                    <a:pt x="92" y="220"/>
                    <a:pt x="98" y="211"/>
                  </a:cubicBezTo>
                  <a:lnTo>
                    <a:pt x="116" y="189"/>
                  </a:lnTo>
                  <a:lnTo>
                    <a:pt x="116" y="611"/>
                  </a:lnTo>
                  <a:cubicBezTo>
                    <a:pt x="116" y="648"/>
                    <a:pt x="144" y="665"/>
                    <a:pt x="171" y="665"/>
                  </a:cubicBezTo>
                  <a:cubicBezTo>
                    <a:pt x="199" y="665"/>
                    <a:pt x="226" y="648"/>
                    <a:pt x="226" y="611"/>
                  </a:cubicBezTo>
                  <a:close/>
                  <a:moveTo>
                    <a:pt x="627" y="501"/>
                  </a:moveTo>
                  <a:lnTo>
                    <a:pt x="627" y="422"/>
                  </a:lnTo>
                  <a:cubicBezTo>
                    <a:pt x="627" y="379"/>
                    <a:pt x="612" y="341"/>
                    <a:pt x="586" y="312"/>
                  </a:cubicBezTo>
                  <a:cubicBezTo>
                    <a:pt x="612" y="282"/>
                    <a:pt x="627" y="244"/>
                    <a:pt x="627" y="203"/>
                  </a:cubicBezTo>
                  <a:lnTo>
                    <a:pt x="627" y="164"/>
                  </a:lnTo>
                  <a:cubicBezTo>
                    <a:pt x="627" y="67"/>
                    <a:pt x="554" y="0"/>
                    <a:pt x="463" y="0"/>
                  </a:cubicBezTo>
                  <a:lnTo>
                    <a:pt x="454" y="0"/>
                  </a:lnTo>
                  <a:cubicBezTo>
                    <a:pt x="363" y="0"/>
                    <a:pt x="289" y="67"/>
                    <a:pt x="289" y="164"/>
                  </a:cubicBezTo>
                  <a:lnTo>
                    <a:pt x="289" y="203"/>
                  </a:lnTo>
                  <a:cubicBezTo>
                    <a:pt x="289" y="244"/>
                    <a:pt x="305" y="282"/>
                    <a:pt x="331" y="312"/>
                  </a:cubicBezTo>
                  <a:cubicBezTo>
                    <a:pt x="305" y="341"/>
                    <a:pt x="289" y="379"/>
                    <a:pt x="289" y="422"/>
                  </a:cubicBezTo>
                  <a:lnTo>
                    <a:pt x="289" y="501"/>
                  </a:lnTo>
                  <a:cubicBezTo>
                    <a:pt x="289" y="601"/>
                    <a:pt x="363" y="665"/>
                    <a:pt x="454" y="665"/>
                  </a:cubicBezTo>
                  <a:lnTo>
                    <a:pt x="463" y="665"/>
                  </a:lnTo>
                  <a:cubicBezTo>
                    <a:pt x="554" y="665"/>
                    <a:pt x="627" y="601"/>
                    <a:pt x="627" y="501"/>
                  </a:cubicBezTo>
                  <a:close/>
                  <a:moveTo>
                    <a:pt x="518" y="205"/>
                  </a:moveTo>
                  <a:cubicBezTo>
                    <a:pt x="518" y="235"/>
                    <a:pt x="494" y="259"/>
                    <a:pt x="463" y="259"/>
                  </a:cubicBezTo>
                  <a:lnTo>
                    <a:pt x="454" y="259"/>
                  </a:lnTo>
                  <a:cubicBezTo>
                    <a:pt x="423" y="259"/>
                    <a:pt x="399" y="235"/>
                    <a:pt x="399" y="205"/>
                  </a:cubicBezTo>
                  <a:lnTo>
                    <a:pt x="399" y="164"/>
                  </a:lnTo>
                  <a:cubicBezTo>
                    <a:pt x="399" y="133"/>
                    <a:pt x="423" y="109"/>
                    <a:pt x="454" y="109"/>
                  </a:cubicBezTo>
                  <a:lnTo>
                    <a:pt x="463" y="109"/>
                  </a:lnTo>
                  <a:cubicBezTo>
                    <a:pt x="494" y="109"/>
                    <a:pt x="518" y="133"/>
                    <a:pt x="518" y="164"/>
                  </a:cubicBezTo>
                  <a:lnTo>
                    <a:pt x="518" y="205"/>
                  </a:lnTo>
                  <a:close/>
                  <a:moveTo>
                    <a:pt x="517" y="502"/>
                  </a:moveTo>
                  <a:cubicBezTo>
                    <a:pt x="517" y="533"/>
                    <a:pt x="494" y="557"/>
                    <a:pt x="463" y="557"/>
                  </a:cubicBezTo>
                  <a:lnTo>
                    <a:pt x="454" y="557"/>
                  </a:lnTo>
                  <a:cubicBezTo>
                    <a:pt x="423" y="557"/>
                    <a:pt x="399" y="533"/>
                    <a:pt x="399" y="502"/>
                  </a:cubicBezTo>
                  <a:lnTo>
                    <a:pt x="399" y="420"/>
                  </a:lnTo>
                  <a:cubicBezTo>
                    <a:pt x="399" y="389"/>
                    <a:pt x="423" y="365"/>
                    <a:pt x="454" y="365"/>
                  </a:cubicBezTo>
                  <a:lnTo>
                    <a:pt x="463" y="365"/>
                  </a:lnTo>
                  <a:cubicBezTo>
                    <a:pt x="494" y="365"/>
                    <a:pt x="517" y="389"/>
                    <a:pt x="517" y="420"/>
                  </a:cubicBezTo>
                  <a:lnTo>
                    <a:pt x="517" y="502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grpSp>
        <p:nvGrpSpPr>
          <p:cNvPr id="112" name="17">
            <a:extLst>
              <a:ext uri="{FF2B5EF4-FFF2-40B4-BE49-F238E27FC236}">
                <a16:creationId xmlns:a16="http://schemas.microsoft.com/office/drawing/2014/main" id="{B3DC2EA1-7785-46C8-9F6A-9F0212EB32FA}"/>
              </a:ext>
            </a:extLst>
          </p:cNvPr>
          <p:cNvGrpSpPr/>
          <p:nvPr/>
        </p:nvGrpSpPr>
        <p:grpSpPr>
          <a:xfrm>
            <a:off x="9734550" y="3567113"/>
            <a:ext cx="376238" cy="382587"/>
            <a:chOff x="9734550" y="3567113"/>
            <a:chExt cx="376238" cy="382587"/>
          </a:xfrm>
        </p:grpSpPr>
        <p:sp>
          <p:nvSpPr>
            <p:cNvPr id="50" name="Freeform 45">
              <a:extLst>
                <a:ext uri="{FF2B5EF4-FFF2-40B4-BE49-F238E27FC236}">
                  <a16:creationId xmlns:a16="http://schemas.microsoft.com/office/drawing/2014/main" id="{05F63360-8869-4B9F-9665-1AEFFAB40875}"/>
                </a:ext>
              </a:extLst>
            </p:cNvPr>
            <p:cNvSpPr>
              <a:spLocks/>
            </p:cNvSpPr>
            <p:nvPr/>
          </p:nvSpPr>
          <p:spPr bwMode="auto">
            <a:xfrm>
              <a:off x="9734550" y="3567113"/>
              <a:ext cx="376238" cy="382587"/>
            </a:xfrm>
            <a:custGeom>
              <a:avLst/>
              <a:gdLst>
                <a:gd name="T0" fmla="*/ 1146 w 1147"/>
                <a:gd name="T1" fmla="*/ 591 h 1164"/>
                <a:gd name="T2" fmla="*/ 795 w 1147"/>
                <a:gd name="T3" fmla="*/ 1115 h 1164"/>
                <a:gd name="T4" fmla="*/ 610 w 1147"/>
                <a:gd name="T5" fmla="*/ 1157 h 1164"/>
                <a:gd name="T6" fmla="*/ 140 w 1147"/>
                <a:gd name="T7" fmla="*/ 948 h 1164"/>
                <a:gd name="T8" fmla="*/ 17 w 1147"/>
                <a:gd name="T9" fmla="*/ 532 h 1164"/>
                <a:gd name="T10" fmla="*/ 277 w 1147"/>
                <a:gd name="T11" fmla="*/ 112 h 1164"/>
                <a:gd name="T12" fmla="*/ 523 w 1147"/>
                <a:gd name="T13" fmla="*/ 28 h 1164"/>
                <a:gd name="T14" fmla="*/ 1121 w 1147"/>
                <a:gd name="T15" fmla="*/ 423 h 1164"/>
                <a:gd name="T16" fmla="*/ 1146 w 1147"/>
                <a:gd name="T17" fmla="*/ 591 h 1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7" h="1164">
                  <a:moveTo>
                    <a:pt x="1146" y="591"/>
                  </a:moveTo>
                  <a:cubicBezTo>
                    <a:pt x="1147" y="822"/>
                    <a:pt x="1011" y="1025"/>
                    <a:pt x="795" y="1115"/>
                  </a:cubicBezTo>
                  <a:cubicBezTo>
                    <a:pt x="736" y="1140"/>
                    <a:pt x="674" y="1154"/>
                    <a:pt x="610" y="1157"/>
                  </a:cubicBezTo>
                  <a:cubicBezTo>
                    <a:pt x="418" y="1164"/>
                    <a:pt x="260" y="1094"/>
                    <a:pt x="140" y="948"/>
                  </a:cubicBezTo>
                  <a:cubicBezTo>
                    <a:pt x="41" y="827"/>
                    <a:pt x="0" y="687"/>
                    <a:pt x="17" y="532"/>
                  </a:cubicBezTo>
                  <a:cubicBezTo>
                    <a:pt x="37" y="353"/>
                    <a:pt x="124" y="212"/>
                    <a:pt x="277" y="112"/>
                  </a:cubicBezTo>
                  <a:cubicBezTo>
                    <a:pt x="352" y="64"/>
                    <a:pt x="434" y="37"/>
                    <a:pt x="523" y="28"/>
                  </a:cubicBezTo>
                  <a:cubicBezTo>
                    <a:pt x="789" y="0"/>
                    <a:pt x="1041" y="165"/>
                    <a:pt x="1121" y="423"/>
                  </a:cubicBezTo>
                  <a:cubicBezTo>
                    <a:pt x="1139" y="482"/>
                    <a:pt x="1146" y="527"/>
                    <a:pt x="1146" y="591"/>
                  </a:cubicBezTo>
                  <a:close/>
                </a:path>
              </a:pathLst>
            </a:custGeom>
            <a:solidFill>
              <a:srgbClr val="C2C2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51" name="Freeform 46">
              <a:extLst>
                <a:ext uri="{FF2B5EF4-FFF2-40B4-BE49-F238E27FC236}">
                  <a16:creationId xmlns:a16="http://schemas.microsoft.com/office/drawing/2014/main" id="{0E1198EC-945D-4A6E-B879-27809AC4C7D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818688" y="3662363"/>
              <a:ext cx="207963" cy="220662"/>
            </a:xfrm>
            <a:custGeom>
              <a:avLst/>
              <a:gdLst>
                <a:gd name="T0" fmla="*/ 229 w 637"/>
                <a:gd name="T1" fmla="*/ 618 h 672"/>
                <a:gd name="T2" fmla="*/ 229 w 637"/>
                <a:gd name="T3" fmla="*/ 55 h 672"/>
                <a:gd name="T4" fmla="*/ 174 w 637"/>
                <a:gd name="T5" fmla="*/ 0 h 672"/>
                <a:gd name="T6" fmla="*/ 148 w 637"/>
                <a:gd name="T7" fmla="*/ 0 h 672"/>
                <a:gd name="T8" fmla="*/ 142 w 637"/>
                <a:gd name="T9" fmla="*/ 0 h 672"/>
                <a:gd name="T10" fmla="*/ 101 w 637"/>
                <a:gd name="T11" fmla="*/ 24 h 672"/>
                <a:gd name="T12" fmla="*/ 12 w 637"/>
                <a:gd name="T13" fmla="*/ 145 h 672"/>
                <a:gd name="T14" fmla="*/ 0 w 637"/>
                <a:gd name="T15" fmla="*/ 187 h 672"/>
                <a:gd name="T16" fmla="*/ 56 w 637"/>
                <a:gd name="T17" fmla="*/ 238 h 672"/>
                <a:gd name="T18" fmla="*/ 100 w 637"/>
                <a:gd name="T19" fmla="*/ 213 h 672"/>
                <a:gd name="T20" fmla="*/ 118 w 637"/>
                <a:gd name="T21" fmla="*/ 191 h 672"/>
                <a:gd name="T22" fmla="*/ 118 w 637"/>
                <a:gd name="T23" fmla="*/ 618 h 672"/>
                <a:gd name="T24" fmla="*/ 174 w 637"/>
                <a:gd name="T25" fmla="*/ 672 h 672"/>
                <a:gd name="T26" fmla="*/ 229 w 637"/>
                <a:gd name="T27" fmla="*/ 618 h 672"/>
                <a:gd name="T28" fmla="*/ 637 w 637"/>
                <a:gd name="T29" fmla="*/ 77 h 672"/>
                <a:gd name="T30" fmla="*/ 637 w 637"/>
                <a:gd name="T31" fmla="*/ 61 h 672"/>
                <a:gd name="T32" fmla="*/ 582 w 637"/>
                <a:gd name="T33" fmla="*/ 6 h 672"/>
                <a:gd name="T34" fmla="*/ 348 w 637"/>
                <a:gd name="T35" fmla="*/ 6 h 672"/>
                <a:gd name="T36" fmla="*/ 293 w 637"/>
                <a:gd name="T37" fmla="*/ 61 h 672"/>
                <a:gd name="T38" fmla="*/ 293 w 637"/>
                <a:gd name="T39" fmla="*/ 127 h 672"/>
                <a:gd name="T40" fmla="*/ 348 w 637"/>
                <a:gd name="T41" fmla="*/ 183 h 672"/>
                <a:gd name="T42" fmla="*/ 404 w 637"/>
                <a:gd name="T43" fmla="*/ 127 h 672"/>
                <a:gd name="T44" fmla="*/ 404 w 637"/>
                <a:gd name="T45" fmla="*/ 116 h 672"/>
                <a:gd name="T46" fmla="*/ 512 w 637"/>
                <a:gd name="T47" fmla="*/ 116 h 672"/>
                <a:gd name="T48" fmla="*/ 361 w 637"/>
                <a:gd name="T49" fmla="*/ 602 h 672"/>
                <a:gd name="T50" fmla="*/ 358 w 637"/>
                <a:gd name="T51" fmla="*/ 620 h 672"/>
                <a:gd name="T52" fmla="*/ 415 w 637"/>
                <a:gd name="T53" fmla="*/ 672 h 672"/>
                <a:gd name="T54" fmla="*/ 466 w 637"/>
                <a:gd name="T55" fmla="*/ 634 h 672"/>
                <a:gd name="T56" fmla="*/ 630 w 637"/>
                <a:gd name="T57" fmla="*/ 111 h 672"/>
                <a:gd name="T58" fmla="*/ 637 w 637"/>
                <a:gd name="T59" fmla="*/ 77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37" h="672">
                  <a:moveTo>
                    <a:pt x="229" y="618"/>
                  </a:moveTo>
                  <a:lnTo>
                    <a:pt x="229" y="55"/>
                  </a:lnTo>
                  <a:cubicBezTo>
                    <a:pt x="229" y="26"/>
                    <a:pt x="204" y="0"/>
                    <a:pt x="174" y="0"/>
                  </a:cubicBezTo>
                  <a:lnTo>
                    <a:pt x="148" y="0"/>
                  </a:lnTo>
                  <a:lnTo>
                    <a:pt x="142" y="0"/>
                  </a:lnTo>
                  <a:cubicBezTo>
                    <a:pt x="130" y="0"/>
                    <a:pt x="117" y="1"/>
                    <a:pt x="101" y="24"/>
                  </a:cubicBezTo>
                  <a:cubicBezTo>
                    <a:pt x="101" y="25"/>
                    <a:pt x="26" y="124"/>
                    <a:pt x="12" y="145"/>
                  </a:cubicBezTo>
                  <a:cubicBezTo>
                    <a:pt x="0" y="162"/>
                    <a:pt x="0" y="175"/>
                    <a:pt x="0" y="187"/>
                  </a:cubicBezTo>
                  <a:cubicBezTo>
                    <a:pt x="0" y="213"/>
                    <a:pt x="26" y="238"/>
                    <a:pt x="56" y="238"/>
                  </a:cubicBezTo>
                  <a:cubicBezTo>
                    <a:pt x="82" y="238"/>
                    <a:pt x="93" y="222"/>
                    <a:pt x="100" y="213"/>
                  </a:cubicBezTo>
                  <a:lnTo>
                    <a:pt x="118" y="191"/>
                  </a:lnTo>
                  <a:lnTo>
                    <a:pt x="118" y="618"/>
                  </a:lnTo>
                  <a:cubicBezTo>
                    <a:pt x="118" y="655"/>
                    <a:pt x="146" y="672"/>
                    <a:pt x="174" y="672"/>
                  </a:cubicBezTo>
                  <a:cubicBezTo>
                    <a:pt x="202" y="672"/>
                    <a:pt x="229" y="655"/>
                    <a:pt x="229" y="618"/>
                  </a:cubicBezTo>
                  <a:close/>
                  <a:moveTo>
                    <a:pt x="637" y="77"/>
                  </a:moveTo>
                  <a:lnTo>
                    <a:pt x="637" y="61"/>
                  </a:lnTo>
                  <a:cubicBezTo>
                    <a:pt x="637" y="31"/>
                    <a:pt x="612" y="6"/>
                    <a:pt x="582" y="6"/>
                  </a:cubicBezTo>
                  <a:lnTo>
                    <a:pt x="348" y="6"/>
                  </a:lnTo>
                  <a:cubicBezTo>
                    <a:pt x="318" y="6"/>
                    <a:pt x="293" y="31"/>
                    <a:pt x="293" y="61"/>
                  </a:cubicBezTo>
                  <a:lnTo>
                    <a:pt x="293" y="127"/>
                  </a:lnTo>
                  <a:cubicBezTo>
                    <a:pt x="293" y="165"/>
                    <a:pt x="320" y="183"/>
                    <a:pt x="348" y="183"/>
                  </a:cubicBezTo>
                  <a:cubicBezTo>
                    <a:pt x="376" y="183"/>
                    <a:pt x="404" y="165"/>
                    <a:pt x="404" y="127"/>
                  </a:cubicBezTo>
                  <a:lnTo>
                    <a:pt x="404" y="116"/>
                  </a:lnTo>
                  <a:lnTo>
                    <a:pt x="512" y="116"/>
                  </a:lnTo>
                  <a:lnTo>
                    <a:pt x="361" y="602"/>
                  </a:lnTo>
                  <a:cubicBezTo>
                    <a:pt x="358" y="608"/>
                    <a:pt x="358" y="613"/>
                    <a:pt x="358" y="620"/>
                  </a:cubicBezTo>
                  <a:cubicBezTo>
                    <a:pt x="358" y="653"/>
                    <a:pt x="386" y="672"/>
                    <a:pt x="415" y="672"/>
                  </a:cubicBezTo>
                  <a:cubicBezTo>
                    <a:pt x="437" y="672"/>
                    <a:pt x="457" y="662"/>
                    <a:pt x="466" y="634"/>
                  </a:cubicBezTo>
                  <a:lnTo>
                    <a:pt x="630" y="111"/>
                  </a:lnTo>
                  <a:cubicBezTo>
                    <a:pt x="633" y="100"/>
                    <a:pt x="637" y="88"/>
                    <a:pt x="637" y="77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grpSp>
        <p:nvGrpSpPr>
          <p:cNvPr id="111" name="16">
            <a:extLst>
              <a:ext uri="{FF2B5EF4-FFF2-40B4-BE49-F238E27FC236}">
                <a16:creationId xmlns:a16="http://schemas.microsoft.com/office/drawing/2014/main" id="{84AC309B-EAC7-4183-9D97-72C10F867AB9}"/>
              </a:ext>
            </a:extLst>
          </p:cNvPr>
          <p:cNvGrpSpPr/>
          <p:nvPr/>
        </p:nvGrpSpPr>
        <p:grpSpPr>
          <a:xfrm>
            <a:off x="9734550" y="3106738"/>
            <a:ext cx="376238" cy="382587"/>
            <a:chOff x="9734550" y="3106738"/>
            <a:chExt cx="376238" cy="382587"/>
          </a:xfrm>
        </p:grpSpPr>
        <p:sp>
          <p:nvSpPr>
            <p:cNvPr id="48" name="Freeform 43">
              <a:extLst>
                <a:ext uri="{FF2B5EF4-FFF2-40B4-BE49-F238E27FC236}">
                  <a16:creationId xmlns:a16="http://schemas.microsoft.com/office/drawing/2014/main" id="{7341A9FC-04A0-4573-A247-D9DDBAE4C1D4}"/>
                </a:ext>
              </a:extLst>
            </p:cNvPr>
            <p:cNvSpPr>
              <a:spLocks/>
            </p:cNvSpPr>
            <p:nvPr/>
          </p:nvSpPr>
          <p:spPr bwMode="auto">
            <a:xfrm>
              <a:off x="9734550" y="3106738"/>
              <a:ext cx="376238" cy="382587"/>
            </a:xfrm>
            <a:custGeom>
              <a:avLst/>
              <a:gdLst>
                <a:gd name="T0" fmla="*/ 1146 w 1147"/>
                <a:gd name="T1" fmla="*/ 591 h 1164"/>
                <a:gd name="T2" fmla="*/ 795 w 1147"/>
                <a:gd name="T3" fmla="*/ 1115 h 1164"/>
                <a:gd name="T4" fmla="*/ 610 w 1147"/>
                <a:gd name="T5" fmla="*/ 1157 h 1164"/>
                <a:gd name="T6" fmla="*/ 140 w 1147"/>
                <a:gd name="T7" fmla="*/ 948 h 1164"/>
                <a:gd name="T8" fmla="*/ 17 w 1147"/>
                <a:gd name="T9" fmla="*/ 532 h 1164"/>
                <a:gd name="T10" fmla="*/ 277 w 1147"/>
                <a:gd name="T11" fmla="*/ 112 h 1164"/>
                <a:gd name="T12" fmla="*/ 523 w 1147"/>
                <a:gd name="T13" fmla="*/ 28 h 1164"/>
                <a:gd name="T14" fmla="*/ 1121 w 1147"/>
                <a:gd name="T15" fmla="*/ 423 h 1164"/>
                <a:gd name="T16" fmla="*/ 1146 w 1147"/>
                <a:gd name="T17" fmla="*/ 591 h 1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7" h="1164">
                  <a:moveTo>
                    <a:pt x="1146" y="591"/>
                  </a:moveTo>
                  <a:cubicBezTo>
                    <a:pt x="1147" y="822"/>
                    <a:pt x="1011" y="1025"/>
                    <a:pt x="795" y="1115"/>
                  </a:cubicBezTo>
                  <a:cubicBezTo>
                    <a:pt x="736" y="1140"/>
                    <a:pt x="674" y="1154"/>
                    <a:pt x="610" y="1157"/>
                  </a:cubicBezTo>
                  <a:cubicBezTo>
                    <a:pt x="418" y="1164"/>
                    <a:pt x="260" y="1094"/>
                    <a:pt x="140" y="948"/>
                  </a:cubicBezTo>
                  <a:cubicBezTo>
                    <a:pt x="41" y="827"/>
                    <a:pt x="0" y="687"/>
                    <a:pt x="17" y="532"/>
                  </a:cubicBezTo>
                  <a:cubicBezTo>
                    <a:pt x="37" y="353"/>
                    <a:pt x="124" y="212"/>
                    <a:pt x="277" y="112"/>
                  </a:cubicBezTo>
                  <a:cubicBezTo>
                    <a:pt x="352" y="64"/>
                    <a:pt x="434" y="37"/>
                    <a:pt x="523" y="28"/>
                  </a:cubicBezTo>
                  <a:cubicBezTo>
                    <a:pt x="789" y="0"/>
                    <a:pt x="1041" y="165"/>
                    <a:pt x="1121" y="423"/>
                  </a:cubicBezTo>
                  <a:cubicBezTo>
                    <a:pt x="1139" y="482"/>
                    <a:pt x="1146" y="527"/>
                    <a:pt x="1146" y="591"/>
                  </a:cubicBezTo>
                  <a:close/>
                </a:path>
              </a:pathLst>
            </a:custGeom>
            <a:solidFill>
              <a:srgbClr val="5579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9" name="Freeform 44">
              <a:extLst>
                <a:ext uri="{FF2B5EF4-FFF2-40B4-BE49-F238E27FC236}">
                  <a16:creationId xmlns:a16="http://schemas.microsoft.com/office/drawing/2014/main" id="{409C632F-6FEB-4415-AB94-EC43062DD25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818688" y="3201988"/>
              <a:ext cx="207963" cy="220662"/>
            </a:xfrm>
            <a:custGeom>
              <a:avLst/>
              <a:gdLst>
                <a:gd name="T0" fmla="*/ 229 w 635"/>
                <a:gd name="T1" fmla="*/ 618 h 672"/>
                <a:gd name="T2" fmla="*/ 229 w 635"/>
                <a:gd name="T3" fmla="*/ 55 h 672"/>
                <a:gd name="T4" fmla="*/ 174 w 635"/>
                <a:gd name="T5" fmla="*/ 0 h 672"/>
                <a:gd name="T6" fmla="*/ 148 w 635"/>
                <a:gd name="T7" fmla="*/ 0 h 672"/>
                <a:gd name="T8" fmla="*/ 142 w 635"/>
                <a:gd name="T9" fmla="*/ 0 h 672"/>
                <a:gd name="T10" fmla="*/ 101 w 635"/>
                <a:gd name="T11" fmla="*/ 24 h 672"/>
                <a:gd name="T12" fmla="*/ 12 w 635"/>
                <a:gd name="T13" fmla="*/ 145 h 672"/>
                <a:gd name="T14" fmla="*/ 0 w 635"/>
                <a:gd name="T15" fmla="*/ 187 h 672"/>
                <a:gd name="T16" fmla="*/ 56 w 635"/>
                <a:gd name="T17" fmla="*/ 238 h 672"/>
                <a:gd name="T18" fmla="*/ 100 w 635"/>
                <a:gd name="T19" fmla="*/ 213 h 672"/>
                <a:gd name="T20" fmla="*/ 118 w 635"/>
                <a:gd name="T21" fmla="*/ 191 h 672"/>
                <a:gd name="T22" fmla="*/ 118 w 635"/>
                <a:gd name="T23" fmla="*/ 618 h 672"/>
                <a:gd name="T24" fmla="*/ 174 w 635"/>
                <a:gd name="T25" fmla="*/ 672 h 672"/>
                <a:gd name="T26" fmla="*/ 229 w 635"/>
                <a:gd name="T27" fmla="*/ 618 h 672"/>
                <a:gd name="T28" fmla="*/ 635 w 635"/>
                <a:gd name="T29" fmla="*/ 510 h 672"/>
                <a:gd name="T30" fmla="*/ 635 w 635"/>
                <a:gd name="T31" fmla="*/ 392 h 672"/>
                <a:gd name="T32" fmla="*/ 469 w 635"/>
                <a:gd name="T33" fmla="*/ 229 h 672"/>
                <a:gd name="T34" fmla="*/ 459 w 635"/>
                <a:gd name="T35" fmla="*/ 229 h 672"/>
                <a:gd name="T36" fmla="*/ 404 w 635"/>
                <a:gd name="T37" fmla="*/ 245 h 672"/>
                <a:gd name="T38" fmla="*/ 404 w 635"/>
                <a:gd name="T39" fmla="*/ 167 h 672"/>
                <a:gd name="T40" fmla="*/ 459 w 635"/>
                <a:gd name="T41" fmla="*/ 110 h 672"/>
                <a:gd name="T42" fmla="*/ 469 w 635"/>
                <a:gd name="T43" fmla="*/ 110 h 672"/>
                <a:gd name="T44" fmla="*/ 522 w 635"/>
                <a:gd name="T45" fmla="*/ 144 h 672"/>
                <a:gd name="T46" fmla="*/ 575 w 635"/>
                <a:gd name="T47" fmla="*/ 182 h 672"/>
                <a:gd name="T48" fmla="*/ 576 w 635"/>
                <a:gd name="T49" fmla="*/ 182 h 672"/>
                <a:gd name="T50" fmla="*/ 630 w 635"/>
                <a:gd name="T51" fmla="*/ 131 h 672"/>
                <a:gd name="T52" fmla="*/ 628 w 635"/>
                <a:gd name="T53" fmla="*/ 119 h 672"/>
                <a:gd name="T54" fmla="*/ 469 w 635"/>
                <a:gd name="T55" fmla="*/ 0 h 672"/>
                <a:gd name="T56" fmla="*/ 459 w 635"/>
                <a:gd name="T57" fmla="*/ 0 h 672"/>
                <a:gd name="T58" fmla="*/ 293 w 635"/>
                <a:gd name="T59" fmla="*/ 163 h 672"/>
                <a:gd name="T60" fmla="*/ 293 w 635"/>
                <a:gd name="T61" fmla="*/ 511 h 672"/>
                <a:gd name="T62" fmla="*/ 459 w 635"/>
                <a:gd name="T63" fmla="*/ 672 h 672"/>
                <a:gd name="T64" fmla="*/ 469 w 635"/>
                <a:gd name="T65" fmla="*/ 672 h 672"/>
                <a:gd name="T66" fmla="*/ 635 w 635"/>
                <a:gd name="T67" fmla="*/ 510 h 672"/>
                <a:gd name="T68" fmla="*/ 523 w 635"/>
                <a:gd name="T69" fmla="*/ 507 h 672"/>
                <a:gd name="T70" fmla="*/ 469 w 635"/>
                <a:gd name="T71" fmla="*/ 563 h 672"/>
                <a:gd name="T72" fmla="*/ 459 w 635"/>
                <a:gd name="T73" fmla="*/ 563 h 672"/>
                <a:gd name="T74" fmla="*/ 404 w 635"/>
                <a:gd name="T75" fmla="*/ 508 h 672"/>
                <a:gd name="T76" fmla="*/ 404 w 635"/>
                <a:gd name="T77" fmla="*/ 396 h 672"/>
                <a:gd name="T78" fmla="*/ 459 w 635"/>
                <a:gd name="T79" fmla="*/ 339 h 672"/>
                <a:gd name="T80" fmla="*/ 469 w 635"/>
                <a:gd name="T81" fmla="*/ 339 h 672"/>
                <a:gd name="T82" fmla="*/ 523 w 635"/>
                <a:gd name="T83" fmla="*/ 396 h 672"/>
                <a:gd name="T84" fmla="*/ 523 w 635"/>
                <a:gd name="T85" fmla="*/ 507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35" h="672">
                  <a:moveTo>
                    <a:pt x="229" y="618"/>
                  </a:moveTo>
                  <a:lnTo>
                    <a:pt x="229" y="55"/>
                  </a:lnTo>
                  <a:cubicBezTo>
                    <a:pt x="229" y="26"/>
                    <a:pt x="203" y="0"/>
                    <a:pt x="174" y="0"/>
                  </a:cubicBezTo>
                  <a:lnTo>
                    <a:pt x="148" y="0"/>
                  </a:lnTo>
                  <a:lnTo>
                    <a:pt x="142" y="0"/>
                  </a:lnTo>
                  <a:cubicBezTo>
                    <a:pt x="130" y="0"/>
                    <a:pt x="117" y="1"/>
                    <a:pt x="101" y="24"/>
                  </a:cubicBezTo>
                  <a:cubicBezTo>
                    <a:pt x="101" y="25"/>
                    <a:pt x="26" y="124"/>
                    <a:pt x="12" y="145"/>
                  </a:cubicBezTo>
                  <a:cubicBezTo>
                    <a:pt x="0" y="162"/>
                    <a:pt x="0" y="175"/>
                    <a:pt x="0" y="187"/>
                  </a:cubicBezTo>
                  <a:cubicBezTo>
                    <a:pt x="0" y="213"/>
                    <a:pt x="26" y="238"/>
                    <a:pt x="56" y="238"/>
                  </a:cubicBezTo>
                  <a:cubicBezTo>
                    <a:pt x="82" y="238"/>
                    <a:pt x="93" y="222"/>
                    <a:pt x="100" y="213"/>
                  </a:cubicBezTo>
                  <a:lnTo>
                    <a:pt x="118" y="191"/>
                  </a:lnTo>
                  <a:lnTo>
                    <a:pt x="118" y="618"/>
                  </a:lnTo>
                  <a:cubicBezTo>
                    <a:pt x="118" y="655"/>
                    <a:pt x="146" y="672"/>
                    <a:pt x="174" y="672"/>
                  </a:cubicBezTo>
                  <a:cubicBezTo>
                    <a:pt x="202" y="672"/>
                    <a:pt x="229" y="655"/>
                    <a:pt x="229" y="618"/>
                  </a:cubicBezTo>
                  <a:close/>
                  <a:moveTo>
                    <a:pt x="635" y="510"/>
                  </a:moveTo>
                  <a:lnTo>
                    <a:pt x="635" y="392"/>
                  </a:lnTo>
                  <a:cubicBezTo>
                    <a:pt x="635" y="300"/>
                    <a:pt x="561" y="229"/>
                    <a:pt x="469" y="229"/>
                  </a:cubicBezTo>
                  <a:lnTo>
                    <a:pt x="459" y="229"/>
                  </a:lnTo>
                  <a:cubicBezTo>
                    <a:pt x="439" y="229"/>
                    <a:pt x="414" y="237"/>
                    <a:pt x="404" y="245"/>
                  </a:cubicBezTo>
                  <a:lnTo>
                    <a:pt x="404" y="167"/>
                  </a:lnTo>
                  <a:cubicBezTo>
                    <a:pt x="404" y="136"/>
                    <a:pt x="429" y="110"/>
                    <a:pt x="459" y="110"/>
                  </a:cubicBezTo>
                  <a:lnTo>
                    <a:pt x="469" y="110"/>
                  </a:lnTo>
                  <a:cubicBezTo>
                    <a:pt x="497" y="110"/>
                    <a:pt x="514" y="121"/>
                    <a:pt x="522" y="144"/>
                  </a:cubicBezTo>
                  <a:cubicBezTo>
                    <a:pt x="531" y="170"/>
                    <a:pt x="553" y="182"/>
                    <a:pt x="575" y="182"/>
                  </a:cubicBezTo>
                  <a:lnTo>
                    <a:pt x="576" y="182"/>
                  </a:lnTo>
                  <a:cubicBezTo>
                    <a:pt x="603" y="182"/>
                    <a:pt x="630" y="164"/>
                    <a:pt x="630" y="131"/>
                  </a:cubicBezTo>
                  <a:cubicBezTo>
                    <a:pt x="630" y="128"/>
                    <a:pt x="629" y="123"/>
                    <a:pt x="628" y="119"/>
                  </a:cubicBezTo>
                  <a:cubicBezTo>
                    <a:pt x="615" y="38"/>
                    <a:pt x="536" y="0"/>
                    <a:pt x="469" y="0"/>
                  </a:cubicBezTo>
                  <a:lnTo>
                    <a:pt x="459" y="0"/>
                  </a:lnTo>
                  <a:cubicBezTo>
                    <a:pt x="366" y="0"/>
                    <a:pt x="293" y="71"/>
                    <a:pt x="293" y="163"/>
                  </a:cubicBezTo>
                  <a:lnTo>
                    <a:pt x="293" y="511"/>
                  </a:lnTo>
                  <a:cubicBezTo>
                    <a:pt x="293" y="604"/>
                    <a:pt x="367" y="672"/>
                    <a:pt x="459" y="672"/>
                  </a:cubicBezTo>
                  <a:lnTo>
                    <a:pt x="469" y="672"/>
                  </a:lnTo>
                  <a:cubicBezTo>
                    <a:pt x="561" y="672"/>
                    <a:pt x="635" y="603"/>
                    <a:pt x="635" y="510"/>
                  </a:cubicBezTo>
                  <a:close/>
                  <a:moveTo>
                    <a:pt x="523" y="507"/>
                  </a:moveTo>
                  <a:cubicBezTo>
                    <a:pt x="523" y="537"/>
                    <a:pt x="500" y="563"/>
                    <a:pt x="469" y="563"/>
                  </a:cubicBezTo>
                  <a:lnTo>
                    <a:pt x="459" y="563"/>
                  </a:lnTo>
                  <a:cubicBezTo>
                    <a:pt x="429" y="563"/>
                    <a:pt x="404" y="538"/>
                    <a:pt x="404" y="508"/>
                  </a:cubicBezTo>
                  <a:lnTo>
                    <a:pt x="404" y="396"/>
                  </a:lnTo>
                  <a:cubicBezTo>
                    <a:pt x="404" y="365"/>
                    <a:pt x="429" y="339"/>
                    <a:pt x="459" y="339"/>
                  </a:cubicBezTo>
                  <a:lnTo>
                    <a:pt x="469" y="339"/>
                  </a:lnTo>
                  <a:cubicBezTo>
                    <a:pt x="500" y="339"/>
                    <a:pt x="523" y="365"/>
                    <a:pt x="523" y="396"/>
                  </a:cubicBezTo>
                  <a:lnTo>
                    <a:pt x="523" y="507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grpSp>
        <p:nvGrpSpPr>
          <p:cNvPr id="110" name="15">
            <a:extLst>
              <a:ext uri="{FF2B5EF4-FFF2-40B4-BE49-F238E27FC236}">
                <a16:creationId xmlns:a16="http://schemas.microsoft.com/office/drawing/2014/main" id="{9F960DBE-4E9B-4E82-AC08-739AF57F642B}"/>
              </a:ext>
            </a:extLst>
          </p:cNvPr>
          <p:cNvGrpSpPr/>
          <p:nvPr/>
        </p:nvGrpSpPr>
        <p:grpSpPr>
          <a:xfrm>
            <a:off x="9734550" y="2655888"/>
            <a:ext cx="376238" cy="382587"/>
            <a:chOff x="9734550" y="2655888"/>
            <a:chExt cx="376238" cy="382587"/>
          </a:xfrm>
        </p:grpSpPr>
        <p:sp>
          <p:nvSpPr>
            <p:cNvPr id="46" name="Freeform 41">
              <a:extLst>
                <a:ext uri="{FF2B5EF4-FFF2-40B4-BE49-F238E27FC236}">
                  <a16:creationId xmlns:a16="http://schemas.microsoft.com/office/drawing/2014/main" id="{5C6786D9-169D-440F-AA01-1719D97E1841}"/>
                </a:ext>
              </a:extLst>
            </p:cNvPr>
            <p:cNvSpPr>
              <a:spLocks/>
            </p:cNvSpPr>
            <p:nvPr/>
          </p:nvSpPr>
          <p:spPr bwMode="auto">
            <a:xfrm>
              <a:off x="9734550" y="2655888"/>
              <a:ext cx="376238" cy="382587"/>
            </a:xfrm>
            <a:custGeom>
              <a:avLst/>
              <a:gdLst>
                <a:gd name="T0" fmla="*/ 1146 w 1147"/>
                <a:gd name="T1" fmla="*/ 591 h 1164"/>
                <a:gd name="T2" fmla="*/ 795 w 1147"/>
                <a:gd name="T3" fmla="*/ 1115 h 1164"/>
                <a:gd name="T4" fmla="*/ 610 w 1147"/>
                <a:gd name="T5" fmla="*/ 1157 h 1164"/>
                <a:gd name="T6" fmla="*/ 140 w 1147"/>
                <a:gd name="T7" fmla="*/ 948 h 1164"/>
                <a:gd name="T8" fmla="*/ 17 w 1147"/>
                <a:gd name="T9" fmla="*/ 532 h 1164"/>
                <a:gd name="T10" fmla="*/ 277 w 1147"/>
                <a:gd name="T11" fmla="*/ 112 h 1164"/>
                <a:gd name="T12" fmla="*/ 523 w 1147"/>
                <a:gd name="T13" fmla="*/ 28 h 1164"/>
                <a:gd name="T14" fmla="*/ 1121 w 1147"/>
                <a:gd name="T15" fmla="*/ 423 h 1164"/>
                <a:gd name="T16" fmla="*/ 1146 w 1147"/>
                <a:gd name="T17" fmla="*/ 591 h 1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7" h="1164">
                  <a:moveTo>
                    <a:pt x="1146" y="591"/>
                  </a:moveTo>
                  <a:cubicBezTo>
                    <a:pt x="1147" y="822"/>
                    <a:pt x="1011" y="1025"/>
                    <a:pt x="795" y="1115"/>
                  </a:cubicBezTo>
                  <a:cubicBezTo>
                    <a:pt x="736" y="1140"/>
                    <a:pt x="674" y="1154"/>
                    <a:pt x="610" y="1157"/>
                  </a:cubicBezTo>
                  <a:cubicBezTo>
                    <a:pt x="418" y="1164"/>
                    <a:pt x="260" y="1094"/>
                    <a:pt x="140" y="948"/>
                  </a:cubicBezTo>
                  <a:cubicBezTo>
                    <a:pt x="41" y="827"/>
                    <a:pt x="0" y="687"/>
                    <a:pt x="17" y="532"/>
                  </a:cubicBezTo>
                  <a:cubicBezTo>
                    <a:pt x="37" y="353"/>
                    <a:pt x="124" y="212"/>
                    <a:pt x="277" y="112"/>
                  </a:cubicBezTo>
                  <a:cubicBezTo>
                    <a:pt x="352" y="64"/>
                    <a:pt x="434" y="37"/>
                    <a:pt x="523" y="28"/>
                  </a:cubicBezTo>
                  <a:cubicBezTo>
                    <a:pt x="789" y="0"/>
                    <a:pt x="1041" y="165"/>
                    <a:pt x="1121" y="423"/>
                  </a:cubicBezTo>
                  <a:cubicBezTo>
                    <a:pt x="1139" y="482"/>
                    <a:pt x="1146" y="527"/>
                    <a:pt x="1146" y="591"/>
                  </a:cubicBezTo>
                  <a:close/>
                </a:path>
              </a:pathLst>
            </a:custGeom>
            <a:solidFill>
              <a:srgbClr val="8D97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7" name="Freeform 42">
              <a:extLst>
                <a:ext uri="{FF2B5EF4-FFF2-40B4-BE49-F238E27FC236}">
                  <a16:creationId xmlns:a16="http://schemas.microsoft.com/office/drawing/2014/main" id="{CD83226B-9072-4FDE-8E93-39374508478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820275" y="2754313"/>
              <a:ext cx="203200" cy="215900"/>
            </a:xfrm>
            <a:custGeom>
              <a:avLst/>
              <a:gdLst>
                <a:gd name="T0" fmla="*/ 224 w 617"/>
                <a:gd name="T1" fmla="*/ 605 h 658"/>
                <a:gd name="T2" fmla="*/ 224 w 617"/>
                <a:gd name="T3" fmla="*/ 54 h 658"/>
                <a:gd name="T4" fmla="*/ 170 w 617"/>
                <a:gd name="T5" fmla="*/ 0 h 658"/>
                <a:gd name="T6" fmla="*/ 144 w 617"/>
                <a:gd name="T7" fmla="*/ 0 h 658"/>
                <a:gd name="T8" fmla="*/ 139 w 617"/>
                <a:gd name="T9" fmla="*/ 0 h 658"/>
                <a:gd name="T10" fmla="*/ 98 w 617"/>
                <a:gd name="T11" fmla="*/ 23 h 658"/>
                <a:gd name="T12" fmla="*/ 11 w 617"/>
                <a:gd name="T13" fmla="*/ 142 h 658"/>
                <a:gd name="T14" fmla="*/ 0 w 617"/>
                <a:gd name="T15" fmla="*/ 183 h 658"/>
                <a:gd name="T16" fmla="*/ 54 w 617"/>
                <a:gd name="T17" fmla="*/ 233 h 658"/>
                <a:gd name="T18" fmla="*/ 97 w 617"/>
                <a:gd name="T19" fmla="*/ 209 h 658"/>
                <a:gd name="T20" fmla="*/ 115 w 617"/>
                <a:gd name="T21" fmla="*/ 187 h 658"/>
                <a:gd name="T22" fmla="*/ 115 w 617"/>
                <a:gd name="T23" fmla="*/ 605 h 658"/>
                <a:gd name="T24" fmla="*/ 170 w 617"/>
                <a:gd name="T25" fmla="*/ 658 h 658"/>
                <a:gd name="T26" fmla="*/ 224 w 617"/>
                <a:gd name="T27" fmla="*/ 605 h 658"/>
                <a:gd name="T28" fmla="*/ 617 w 617"/>
                <a:gd name="T29" fmla="*/ 503 h 658"/>
                <a:gd name="T30" fmla="*/ 617 w 617"/>
                <a:gd name="T31" fmla="*/ 358 h 658"/>
                <a:gd name="T32" fmla="*/ 455 w 617"/>
                <a:gd name="T33" fmla="*/ 201 h 658"/>
                <a:gd name="T34" fmla="*/ 445 w 617"/>
                <a:gd name="T35" fmla="*/ 201 h 658"/>
                <a:gd name="T36" fmla="*/ 401 w 617"/>
                <a:gd name="T37" fmla="*/ 211 h 658"/>
                <a:gd name="T38" fmla="*/ 401 w 617"/>
                <a:gd name="T39" fmla="*/ 113 h 658"/>
                <a:gd name="T40" fmla="*/ 544 w 617"/>
                <a:gd name="T41" fmla="*/ 113 h 658"/>
                <a:gd name="T42" fmla="*/ 598 w 617"/>
                <a:gd name="T43" fmla="*/ 59 h 658"/>
                <a:gd name="T44" fmla="*/ 544 w 617"/>
                <a:gd name="T45" fmla="*/ 5 h 658"/>
                <a:gd name="T46" fmla="*/ 347 w 617"/>
                <a:gd name="T47" fmla="*/ 5 h 658"/>
                <a:gd name="T48" fmla="*/ 293 w 617"/>
                <a:gd name="T49" fmla="*/ 60 h 658"/>
                <a:gd name="T50" fmla="*/ 293 w 617"/>
                <a:gd name="T51" fmla="*/ 301 h 658"/>
                <a:gd name="T52" fmla="*/ 351 w 617"/>
                <a:gd name="T53" fmla="*/ 360 h 658"/>
                <a:gd name="T54" fmla="*/ 398 w 617"/>
                <a:gd name="T55" fmla="*/ 338 h 658"/>
                <a:gd name="T56" fmla="*/ 445 w 617"/>
                <a:gd name="T57" fmla="*/ 309 h 658"/>
                <a:gd name="T58" fmla="*/ 455 w 617"/>
                <a:gd name="T59" fmla="*/ 309 h 658"/>
                <a:gd name="T60" fmla="*/ 508 w 617"/>
                <a:gd name="T61" fmla="*/ 365 h 658"/>
                <a:gd name="T62" fmla="*/ 508 w 617"/>
                <a:gd name="T63" fmla="*/ 496 h 658"/>
                <a:gd name="T64" fmla="*/ 455 w 617"/>
                <a:gd name="T65" fmla="*/ 551 h 658"/>
                <a:gd name="T66" fmla="*/ 445 w 617"/>
                <a:gd name="T67" fmla="*/ 551 h 658"/>
                <a:gd name="T68" fmla="*/ 397 w 617"/>
                <a:gd name="T69" fmla="*/ 502 h 658"/>
                <a:gd name="T70" fmla="*/ 342 w 617"/>
                <a:gd name="T71" fmla="*/ 447 h 658"/>
                <a:gd name="T72" fmla="*/ 288 w 617"/>
                <a:gd name="T73" fmla="*/ 502 h 658"/>
                <a:gd name="T74" fmla="*/ 445 w 617"/>
                <a:gd name="T75" fmla="*/ 658 h 658"/>
                <a:gd name="T76" fmla="*/ 455 w 617"/>
                <a:gd name="T77" fmla="*/ 658 h 658"/>
                <a:gd name="T78" fmla="*/ 617 w 617"/>
                <a:gd name="T79" fmla="*/ 503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617" h="658">
                  <a:moveTo>
                    <a:pt x="224" y="605"/>
                  </a:moveTo>
                  <a:lnTo>
                    <a:pt x="224" y="54"/>
                  </a:lnTo>
                  <a:cubicBezTo>
                    <a:pt x="224" y="25"/>
                    <a:pt x="199" y="0"/>
                    <a:pt x="170" y="0"/>
                  </a:cubicBezTo>
                  <a:lnTo>
                    <a:pt x="144" y="0"/>
                  </a:lnTo>
                  <a:lnTo>
                    <a:pt x="139" y="0"/>
                  </a:lnTo>
                  <a:cubicBezTo>
                    <a:pt x="126" y="0"/>
                    <a:pt x="114" y="1"/>
                    <a:pt x="98" y="23"/>
                  </a:cubicBezTo>
                  <a:cubicBezTo>
                    <a:pt x="98" y="24"/>
                    <a:pt x="25" y="122"/>
                    <a:pt x="11" y="142"/>
                  </a:cubicBezTo>
                  <a:cubicBezTo>
                    <a:pt x="0" y="158"/>
                    <a:pt x="0" y="171"/>
                    <a:pt x="0" y="183"/>
                  </a:cubicBezTo>
                  <a:cubicBezTo>
                    <a:pt x="0" y="209"/>
                    <a:pt x="25" y="233"/>
                    <a:pt x="54" y="233"/>
                  </a:cubicBezTo>
                  <a:cubicBezTo>
                    <a:pt x="80" y="233"/>
                    <a:pt x="91" y="217"/>
                    <a:pt x="97" y="209"/>
                  </a:cubicBezTo>
                  <a:lnTo>
                    <a:pt x="115" y="187"/>
                  </a:lnTo>
                  <a:lnTo>
                    <a:pt x="115" y="605"/>
                  </a:lnTo>
                  <a:cubicBezTo>
                    <a:pt x="115" y="642"/>
                    <a:pt x="142" y="658"/>
                    <a:pt x="170" y="658"/>
                  </a:cubicBezTo>
                  <a:cubicBezTo>
                    <a:pt x="197" y="658"/>
                    <a:pt x="224" y="642"/>
                    <a:pt x="224" y="605"/>
                  </a:cubicBezTo>
                  <a:close/>
                  <a:moveTo>
                    <a:pt x="617" y="503"/>
                  </a:moveTo>
                  <a:lnTo>
                    <a:pt x="617" y="358"/>
                  </a:lnTo>
                  <a:cubicBezTo>
                    <a:pt x="617" y="268"/>
                    <a:pt x="545" y="201"/>
                    <a:pt x="455" y="201"/>
                  </a:cubicBezTo>
                  <a:lnTo>
                    <a:pt x="445" y="201"/>
                  </a:lnTo>
                  <a:cubicBezTo>
                    <a:pt x="429" y="201"/>
                    <a:pt x="414" y="204"/>
                    <a:pt x="401" y="211"/>
                  </a:cubicBezTo>
                  <a:lnTo>
                    <a:pt x="401" y="113"/>
                  </a:lnTo>
                  <a:lnTo>
                    <a:pt x="544" y="113"/>
                  </a:lnTo>
                  <a:cubicBezTo>
                    <a:pt x="581" y="113"/>
                    <a:pt x="598" y="86"/>
                    <a:pt x="598" y="59"/>
                  </a:cubicBezTo>
                  <a:cubicBezTo>
                    <a:pt x="598" y="33"/>
                    <a:pt x="581" y="5"/>
                    <a:pt x="544" y="5"/>
                  </a:cubicBezTo>
                  <a:lnTo>
                    <a:pt x="347" y="5"/>
                  </a:lnTo>
                  <a:cubicBezTo>
                    <a:pt x="318" y="5"/>
                    <a:pt x="293" y="31"/>
                    <a:pt x="293" y="60"/>
                  </a:cubicBezTo>
                  <a:lnTo>
                    <a:pt x="293" y="301"/>
                  </a:lnTo>
                  <a:cubicBezTo>
                    <a:pt x="293" y="343"/>
                    <a:pt x="322" y="360"/>
                    <a:pt x="351" y="360"/>
                  </a:cubicBezTo>
                  <a:cubicBezTo>
                    <a:pt x="370" y="360"/>
                    <a:pt x="390" y="353"/>
                    <a:pt x="398" y="338"/>
                  </a:cubicBezTo>
                  <a:cubicBezTo>
                    <a:pt x="408" y="321"/>
                    <a:pt x="421" y="309"/>
                    <a:pt x="445" y="309"/>
                  </a:cubicBezTo>
                  <a:lnTo>
                    <a:pt x="455" y="309"/>
                  </a:lnTo>
                  <a:cubicBezTo>
                    <a:pt x="484" y="309"/>
                    <a:pt x="508" y="335"/>
                    <a:pt x="508" y="365"/>
                  </a:cubicBezTo>
                  <a:lnTo>
                    <a:pt x="508" y="496"/>
                  </a:lnTo>
                  <a:cubicBezTo>
                    <a:pt x="508" y="526"/>
                    <a:pt x="484" y="551"/>
                    <a:pt x="455" y="551"/>
                  </a:cubicBezTo>
                  <a:lnTo>
                    <a:pt x="445" y="551"/>
                  </a:lnTo>
                  <a:cubicBezTo>
                    <a:pt x="430" y="551"/>
                    <a:pt x="397" y="538"/>
                    <a:pt x="397" y="502"/>
                  </a:cubicBezTo>
                  <a:cubicBezTo>
                    <a:pt x="397" y="465"/>
                    <a:pt x="370" y="447"/>
                    <a:pt x="342" y="447"/>
                  </a:cubicBezTo>
                  <a:cubicBezTo>
                    <a:pt x="315" y="447"/>
                    <a:pt x="288" y="465"/>
                    <a:pt x="288" y="502"/>
                  </a:cubicBezTo>
                  <a:cubicBezTo>
                    <a:pt x="288" y="606"/>
                    <a:pt x="352" y="658"/>
                    <a:pt x="445" y="658"/>
                  </a:cubicBezTo>
                  <a:lnTo>
                    <a:pt x="455" y="658"/>
                  </a:lnTo>
                  <a:cubicBezTo>
                    <a:pt x="545" y="658"/>
                    <a:pt x="617" y="594"/>
                    <a:pt x="617" y="50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grpSp>
        <p:nvGrpSpPr>
          <p:cNvPr id="109" name="14">
            <a:extLst>
              <a:ext uri="{FF2B5EF4-FFF2-40B4-BE49-F238E27FC236}">
                <a16:creationId xmlns:a16="http://schemas.microsoft.com/office/drawing/2014/main" id="{661E4687-5295-44D4-AB66-1CF35241FFAD}"/>
              </a:ext>
            </a:extLst>
          </p:cNvPr>
          <p:cNvGrpSpPr/>
          <p:nvPr/>
        </p:nvGrpSpPr>
        <p:grpSpPr>
          <a:xfrm>
            <a:off x="9734550" y="2200275"/>
            <a:ext cx="376238" cy="382587"/>
            <a:chOff x="9734550" y="2200275"/>
            <a:chExt cx="376238" cy="382587"/>
          </a:xfrm>
        </p:grpSpPr>
        <p:sp>
          <p:nvSpPr>
            <p:cNvPr id="45" name="Freeform 40">
              <a:extLst>
                <a:ext uri="{FF2B5EF4-FFF2-40B4-BE49-F238E27FC236}">
                  <a16:creationId xmlns:a16="http://schemas.microsoft.com/office/drawing/2014/main" id="{C5BC432B-8E8B-4DB5-8FAD-0CB6558643C2}"/>
                </a:ext>
              </a:extLst>
            </p:cNvPr>
            <p:cNvSpPr>
              <a:spLocks/>
            </p:cNvSpPr>
            <p:nvPr/>
          </p:nvSpPr>
          <p:spPr bwMode="auto">
            <a:xfrm>
              <a:off x="9734550" y="2200275"/>
              <a:ext cx="376238" cy="382587"/>
            </a:xfrm>
            <a:custGeom>
              <a:avLst/>
              <a:gdLst>
                <a:gd name="T0" fmla="*/ 1146 w 1147"/>
                <a:gd name="T1" fmla="*/ 591 h 1164"/>
                <a:gd name="T2" fmla="*/ 795 w 1147"/>
                <a:gd name="T3" fmla="*/ 1116 h 1164"/>
                <a:gd name="T4" fmla="*/ 610 w 1147"/>
                <a:gd name="T5" fmla="*/ 1157 h 1164"/>
                <a:gd name="T6" fmla="*/ 140 w 1147"/>
                <a:gd name="T7" fmla="*/ 948 h 1164"/>
                <a:gd name="T8" fmla="*/ 17 w 1147"/>
                <a:gd name="T9" fmla="*/ 532 h 1164"/>
                <a:gd name="T10" fmla="*/ 277 w 1147"/>
                <a:gd name="T11" fmla="*/ 112 h 1164"/>
                <a:gd name="T12" fmla="*/ 523 w 1147"/>
                <a:gd name="T13" fmla="*/ 28 h 1164"/>
                <a:gd name="T14" fmla="*/ 1121 w 1147"/>
                <a:gd name="T15" fmla="*/ 423 h 1164"/>
                <a:gd name="T16" fmla="*/ 1146 w 1147"/>
                <a:gd name="T17" fmla="*/ 591 h 1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7" h="1164">
                  <a:moveTo>
                    <a:pt x="1146" y="591"/>
                  </a:moveTo>
                  <a:cubicBezTo>
                    <a:pt x="1147" y="822"/>
                    <a:pt x="1011" y="1025"/>
                    <a:pt x="795" y="1116"/>
                  </a:cubicBezTo>
                  <a:cubicBezTo>
                    <a:pt x="736" y="1140"/>
                    <a:pt x="674" y="1154"/>
                    <a:pt x="610" y="1157"/>
                  </a:cubicBezTo>
                  <a:cubicBezTo>
                    <a:pt x="418" y="1164"/>
                    <a:pt x="260" y="1094"/>
                    <a:pt x="140" y="948"/>
                  </a:cubicBezTo>
                  <a:cubicBezTo>
                    <a:pt x="41" y="827"/>
                    <a:pt x="0" y="687"/>
                    <a:pt x="17" y="532"/>
                  </a:cubicBezTo>
                  <a:cubicBezTo>
                    <a:pt x="37" y="353"/>
                    <a:pt x="124" y="212"/>
                    <a:pt x="277" y="112"/>
                  </a:cubicBezTo>
                  <a:cubicBezTo>
                    <a:pt x="352" y="64"/>
                    <a:pt x="434" y="37"/>
                    <a:pt x="523" y="28"/>
                  </a:cubicBezTo>
                  <a:cubicBezTo>
                    <a:pt x="789" y="0"/>
                    <a:pt x="1041" y="165"/>
                    <a:pt x="1121" y="423"/>
                  </a:cubicBezTo>
                  <a:cubicBezTo>
                    <a:pt x="1139" y="482"/>
                    <a:pt x="1146" y="527"/>
                    <a:pt x="1146" y="591"/>
                  </a:cubicBezTo>
                  <a:close/>
                </a:path>
              </a:pathLst>
            </a:custGeom>
            <a:solidFill>
              <a:srgbClr val="007D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71" name="Freeform 66">
              <a:extLst>
                <a:ext uri="{FF2B5EF4-FFF2-40B4-BE49-F238E27FC236}">
                  <a16:creationId xmlns:a16="http://schemas.microsoft.com/office/drawing/2014/main" id="{579DAB51-4010-4849-B693-8905D808CC5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818688" y="2290763"/>
              <a:ext cx="219075" cy="220662"/>
            </a:xfrm>
            <a:custGeom>
              <a:avLst/>
              <a:gdLst>
                <a:gd name="T0" fmla="*/ 228 w 668"/>
                <a:gd name="T1" fmla="*/ 615 h 669"/>
                <a:gd name="T2" fmla="*/ 228 w 668"/>
                <a:gd name="T3" fmla="*/ 56 h 669"/>
                <a:gd name="T4" fmla="*/ 173 w 668"/>
                <a:gd name="T5" fmla="*/ 0 h 669"/>
                <a:gd name="T6" fmla="*/ 147 w 668"/>
                <a:gd name="T7" fmla="*/ 0 h 669"/>
                <a:gd name="T8" fmla="*/ 141 w 668"/>
                <a:gd name="T9" fmla="*/ 0 h 669"/>
                <a:gd name="T10" fmla="*/ 100 w 668"/>
                <a:gd name="T11" fmla="*/ 24 h 669"/>
                <a:gd name="T12" fmla="*/ 12 w 668"/>
                <a:gd name="T13" fmla="*/ 145 h 669"/>
                <a:gd name="T14" fmla="*/ 0 w 668"/>
                <a:gd name="T15" fmla="*/ 186 h 669"/>
                <a:gd name="T16" fmla="*/ 55 w 668"/>
                <a:gd name="T17" fmla="*/ 238 h 669"/>
                <a:gd name="T18" fmla="*/ 99 w 668"/>
                <a:gd name="T19" fmla="*/ 213 h 669"/>
                <a:gd name="T20" fmla="*/ 117 w 668"/>
                <a:gd name="T21" fmla="*/ 191 h 669"/>
                <a:gd name="T22" fmla="*/ 117 w 668"/>
                <a:gd name="T23" fmla="*/ 615 h 669"/>
                <a:gd name="T24" fmla="*/ 173 w 668"/>
                <a:gd name="T25" fmla="*/ 669 h 669"/>
                <a:gd name="T26" fmla="*/ 228 w 668"/>
                <a:gd name="T27" fmla="*/ 615 h 669"/>
                <a:gd name="T28" fmla="*/ 668 w 668"/>
                <a:gd name="T29" fmla="*/ 479 h 669"/>
                <a:gd name="T30" fmla="*/ 613 w 668"/>
                <a:gd name="T31" fmla="*/ 424 h 669"/>
                <a:gd name="T32" fmla="*/ 592 w 668"/>
                <a:gd name="T33" fmla="*/ 424 h 669"/>
                <a:gd name="T34" fmla="*/ 592 w 668"/>
                <a:gd name="T35" fmla="*/ 369 h 669"/>
                <a:gd name="T36" fmla="*/ 537 w 668"/>
                <a:gd name="T37" fmla="*/ 314 h 669"/>
                <a:gd name="T38" fmla="*/ 481 w 668"/>
                <a:gd name="T39" fmla="*/ 369 h 669"/>
                <a:gd name="T40" fmla="*/ 481 w 668"/>
                <a:gd name="T41" fmla="*/ 424 h 669"/>
                <a:gd name="T42" fmla="*/ 397 w 668"/>
                <a:gd name="T43" fmla="*/ 424 h 669"/>
                <a:gd name="T44" fmla="*/ 555 w 668"/>
                <a:gd name="T45" fmla="*/ 78 h 669"/>
                <a:gd name="T46" fmla="*/ 559 w 668"/>
                <a:gd name="T47" fmla="*/ 54 h 669"/>
                <a:gd name="T48" fmla="*/ 502 w 668"/>
                <a:gd name="T49" fmla="*/ 0 h 669"/>
                <a:gd name="T50" fmla="*/ 454 w 668"/>
                <a:gd name="T51" fmla="*/ 34 h 669"/>
                <a:gd name="T52" fmla="*/ 276 w 668"/>
                <a:gd name="T53" fmla="*/ 445 h 669"/>
                <a:gd name="T54" fmla="*/ 270 w 668"/>
                <a:gd name="T55" fmla="*/ 476 h 669"/>
                <a:gd name="T56" fmla="*/ 332 w 668"/>
                <a:gd name="T57" fmla="*/ 534 h 669"/>
                <a:gd name="T58" fmla="*/ 481 w 668"/>
                <a:gd name="T59" fmla="*/ 534 h 669"/>
                <a:gd name="T60" fmla="*/ 481 w 668"/>
                <a:gd name="T61" fmla="*/ 615 h 669"/>
                <a:gd name="T62" fmla="*/ 537 w 668"/>
                <a:gd name="T63" fmla="*/ 669 h 669"/>
                <a:gd name="T64" fmla="*/ 592 w 668"/>
                <a:gd name="T65" fmla="*/ 615 h 669"/>
                <a:gd name="T66" fmla="*/ 592 w 668"/>
                <a:gd name="T67" fmla="*/ 534 h 669"/>
                <a:gd name="T68" fmla="*/ 613 w 668"/>
                <a:gd name="T69" fmla="*/ 534 h 669"/>
                <a:gd name="T70" fmla="*/ 668 w 668"/>
                <a:gd name="T71" fmla="*/ 479 h 6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668" h="669">
                  <a:moveTo>
                    <a:pt x="228" y="615"/>
                  </a:moveTo>
                  <a:lnTo>
                    <a:pt x="228" y="56"/>
                  </a:lnTo>
                  <a:cubicBezTo>
                    <a:pt x="228" y="26"/>
                    <a:pt x="202" y="0"/>
                    <a:pt x="173" y="0"/>
                  </a:cubicBezTo>
                  <a:lnTo>
                    <a:pt x="147" y="0"/>
                  </a:lnTo>
                  <a:lnTo>
                    <a:pt x="141" y="0"/>
                  </a:lnTo>
                  <a:cubicBezTo>
                    <a:pt x="129" y="0"/>
                    <a:pt x="116" y="1"/>
                    <a:pt x="100" y="24"/>
                  </a:cubicBezTo>
                  <a:cubicBezTo>
                    <a:pt x="100" y="25"/>
                    <a:pt x="26" y="124"/>
                    <a:pt x="12" y="145"/>
                  </a:cubicBezTo>
                  <a:cubicBezTo>
                    <a:pt x="0" y="161"/>
                    <a:pt x="0" y="175"/>
                    <a:pt x="0" y="186"/>
                  </a:cubicBezTo>
                  <a:cubicBezTo>
                    <a:pt x="0" y="213"/>
                    <a:pt x="26" y="238"/>
                    <a:pt x="55" y="238"/>
                  </a:cubicBezTo>
                  <a:cubicBezTo>
                    <a:pt x="81" y="238"/>
                    <a:pt x="93" y="221"/>
                    <a:pt x="99" y="213"/>
                  </a:cubicBezTo>
                  <a:lnTo>
                    <a:pt x="117" y="191"/>
                  </a:lnTo>
                  <a:lnTo>
                    <a:pt x="117" y="615"/>
                  </a:lnTo>
                  <a:cubicBezTo>
                    <a:pt x="117" y="652"/>
                    <a:pt x="145" y="669"/>
                    <a:pt x="173" y="669"/>
                  </a:cubicBezTo>
                  <a:cubicBezTo>
                    <a:pt x="200" y="669"/>
                    <a:pt x="228" y="652"/>
                    <a:pt x="228" y="615"/>
                  </a:cubicBezTo>
                  <a:close/>
                  <a:moveTo>
                    <a:pt x="668" y="479"/>
                  </a:moveTo>
                  <a:cubicBezTo>
                    <a:pt x="668" y="451"/>
                    <a:pt x="650" y="424"/>
                    <a:pt x="613" y="424"/>
                  </a:cubicBezTo>
                  <a:lnTo>
                    <a:pt x="592" y="424"/>
                  </a:lnTo>
                  <a:lnTo>
                    <a:pt x="592" y="369"/>
                  </a:lnTo>
                  <a:cubicBezTo>
                    <a:pt x="592" y="332"/>
                    <a:pt x="564" y="314"/>
                    <a:pt x="537" y="314"/>
                  </a:cubicBezTo>
                  <a:cubicBezTo>
                    <a:pt x="509" y="314"/>
                    <a:pt x="481" y="332"/>
                    <a:pt x="481" y="369"/>
                  </a:cubicBezTo>
                  <a:lnTo>
                    <a:pt x="481" y="424"/>
                  </a:lnTo>
                  <a:lnTo>
                    <a:pt x="397" y="424"/>
                  </a:lnTo>
                  <a:lnTo>
                    <a:pt x="555" y="78"/>
                  </a:lnTo>
                  <a:cubicBezTo>
                    <a:pt x="557" y="71"/>
                    <a:pt x="559" y="62"/>
                    <a:pt x="559" y="54"/>
                  </a:cubicBezTo>
                  <a:cubicBezTo>
                    <a:pt x="559" y="22"/>
                    <a:pt x="532" y="0"/>
                    <a:pt x="502" y="0"/>
                  </a:cubicBezTo>
                  <a:cubicBezTo>
                    <a:pt x="483" y="0"/>
                    <a:pt x="464" y="10"/>
                    <a:pt x="454" y="34"/>
                  </a:cubicBezTo>
                  <a:lnTo>
                    <a:pt x="276" y="445"/>
                  </a:lnTo>
                  <a:cubicBezTo>
                    <a:pt x="272" y="454"/>
                    <a:pt x="270" y="465"/>
                    <a:pt x="270" y="476"/>
                  </a:cubicBezTo>
                  <a:cubicBezTo>
                    <a:pt x="270" y="513"/>
                    <a:pt x="294" y="534"/>
                    <a:pt x="332" y="534"/>
                  </a:cubicBezTo>
                  <a:lnTo>
                    <a:pt x="481" y="534"/>
                  </a:lnTo>
                  <a:lnTo>
                    <a:pt x="481" y="615"/>
                  </a:lnTo>
                  <a:cubicBezTo>
                    <a:pt x="481" y="652"/>
                    <a:pt x="509" y="669"/>
                    <a:pt x="537" y="669"/>
                  </a:cubicBezTo>
                  <a:cubicBezTo>
                    <a:pt x="564" y="669"/>
                    <a:pt x="592" y="652"/>
                    <a:pt x="592" y="615"/>
                  </a:cubicBezTo>
                  <a:lnTo>
                    <a:pt x="592" y="534"/>
                  </a:lnTo>
                  <a:lnTo>
                    <a:pt x="613" y="534"/>
                  </a:lnTo>
                  <a:cubicBezTo>
                    <a:pt x="650" y="534"/>
                    <a:pt x="668" y="506"/>
                    <a:pt x="668" y="479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grpSp>
        <p:nvGrpSpPr>
          <p:cNvPr id="108" name="13">
            <a:extLst>
              <a:ext uri="{FF2B5EF4-FFF2-40B4-BE49-F238E27FC236}">
                <a16:creationId xmlns:a16="http://schemas.microsoft.com/office/drawing/2014/main" id="{D8AF62EF-1B91-4A03-B633-2EC248643B77}"/>
              </a:ext>
            </a:extLst>
          </p:cNvPr>
          <p:cNvGrpSpPr/>
          <p:nvPr/>
        </p:nvGrpSpPr>
        <p:grpSpPr>
          <a:xfrm>
            <a:off x="9734550" y="1738313"/>
            <a:ext cx="376238" cy="382587"/>
            <a:chOff x="9734550" y="1738313"/>
            <a:chExt cx="376238" cy="382587"/>
          </a:xfrm>
        </p:grpSpPr>
        <p:sp>
          <p:nvSpPr>
            <p:cNvPr id="42" name="Freeform 37">
              <a:extLst>
                <a:ext uri="{FF2B5EF4-FFF2-40B4-BE49-F238E27FC236}">
                  <a16:creationId xmlns:a16="http://schemas.microsoft.com/office/drawing/2014/main" id="{52F7DD65-863A-47C5-AEBC-B420C0FD512C}"/>
                </a:ext>
              </a:extLst>
            </p:cNvPr>
            <p:cNvSpPr>
              <a:spLocks/>
            </p:cNvSpPr>
            <p:nvPr/>
          </p:nvSpPr>
          <p:spPr bwMode="auto">
            <a:xfrm>
              <a:off x="9734550" y="1738313"/>
              <a:ext cx="376238" cy="382587"/>
            </a:xfrm>
            <a:custGeom>
              <a:avLst/>
              <a:gdLst>
                <a:gd name="T0" fmla="*/ 1146 w 1147"/>
                <a:gd name="T1" fmla="*/ 592 h 1164"/>
                <a:gd name="T2" fmla="*/ 795 w 1147"/>
                <a:gd name="T3" fmla="*/ 1116 h 1164"/>
                <a:gd name="T4" fmla="*/ 610 w 1147"/>
                <a:gd name="T5" fmla="*/ 1157 h 1164"/>
                <a:gd name="T6" fmla="*/ 140 w 1147"/>
                <a:gd name="T7" fmla="*/ 948 h 1164"/>
                <a:gd name="T8" fmla="*/ 17 w 1147"/>
                <a:gd name="T9" fmla="*/ 533 h 1164"/>
                <a:gd name="T10" fmla="*/ 277 w 1147"/>
                <a:gd name="T11" fmla="*/ 113 h 1164"/>
                <a:gd name="T12" fmla="*/ 523 w 1147"/>
                <a:gd name="T13" fmla="*/ 28 h 1164"/>
                <a:gd name="T14" fmla="*/ 1121 w 1147"/>
                <a:gd name="T15" fmla="*/ 423 h 1164"/>
                <a:gd name="T16" fmla="*/ 1146 w 1147"/>
                <a:gd name="T17" fmla="*/ 592 h 1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7" h="1164">
                  <a:moveTo>
                    <a:pt x="1146" y="592"/>
                  </a:moveTo>
                  <a:cubicBezTo>
                    <a:pt x="1147" y="822"/>
                    <a:pt x="1011" y="1026"/>
                    <a:pt x="795" y="1116"/>
                  </a:cubicBezTo>
                  <a:cubicBezTo>
                    <a:pt x="736" y="1141"/>
                    <a:pt x="674" y="1155"/>
                    <a:pt x="610" y="1157"/>
                  </a:cubicBezTo>
                  <a:cubicBezTo>
                    <a:pt x="418" y="1164"/>
                    <a:pt x="260" y="1095"/>
                    <a:pt x="140" y="948"/>
                  </a:cubicBezTo>
                  <a:cubicBezTo>
                    <a:pt x="41" y="828"/>
                    <a:pt x="0" y="687"/>
                    <a:pt x="17" y="533"/>
                  </a:cubicBezTo>
                  <a:cubicBezTo>
                    <a:pt x="37" y="353"/>
                    <a:pt x="124" y="213"/>
                    <a:pt x="277" y="113"/>
                  </a:cubicBezTo>
                  <a:cubicBezTo>
                    <a:pt x="352" y="64"/>
                    <a:pt x="434" y="38"/>
                    <a:pt x="523" y="28"/>
                  </a:cubicBezTo>
                  <a:cubicBezTo>
                    <a:pt x="789" y="0"/>
                    <a:pt x="1041" y="166"/>
                    <a:pt x="1121" y="423"/>
                  </a:cubicBezTo>
                  <a:cubicBezTo>
                    <a:pt x="1139" y="483"/>
                    <a:pt x="1146" y="527"/>
                    <a:pt x="1146" y="592"/>
                  </a:cubicBezTo>
                  <a:close/>
                </a:path>
              </a:pathLst>
            </a:custGeom>
            <a:solidFill>
              <a:srgbClr val="C2C2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3" name="Freeform 38">
              <a:extLst>
                <a:ext uri="{FF2B5EF4-FFF2-40B4-BE49-F238E27FC236}">
                  <a16:creationId xmlns:a16="http://schemas.microsoft.com/office/drawing/2014/main" id="{D64F67A4-6A03-4B66-89DB-11B5E3ACC1A4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3450" y="1828800"/>
              <a:ext cx="74613" cy="219075"/>
            </a:xfrm>
            <a:custGeom>
              <a:avLst/>
              <a:gdLst>
                <a:gd name="T0" fmla="*/ 171 w 227"/>
                <a:gd name="T1" fmla="*/ 666 h 666"/>
                <a:gd name="T2" fmla="*/ 116 w 227"/>
                <a:gd name="T3" fmla="*/ 612 h 666"/>
                <a:gd name="T4" fmla="*/ 116 w 227"/>
                <a:gd name="T5" fmla="*/ 190 h 666"/>
                <a:gd name="T6" fmla="*/ 98 w 227"/>
                <a:gd name="T7" fmla="*/ 212 h 666"/>
                <a:gd name="T8" fmla="*/ 55 w 227"/>
                <a:gd name="T9" fmla="*/ 237 h 666"/>
                <a:gd name="T10" fmla="*/ 0 w 227"/>
                <a:gd name="T11" fmla="*/ 185 h 666"/>
                <a:gd name="T12" fmla="*/ 11 w 227"/>
                <a:gd name="T13" fmla="*/ 144 h 666"/>
                <a:gd name="T14" fmla="*/ 99 w 227"/>
                <a:gd name="T15" fmla="*/ 24 h 666"/>
                <a:gd name="T16" fmla="*/ 140 w 227"/>
                <a:gd name="T17" fmla="*/ 0 h 666"/>
                <a:gd name="T18" fmla="*/ 146 w 227"/>
                <a:gd name="T19" fmla="*/ 0 h 666"/>
                <a:gd name="T20" fmla="*/ 171 w 227"/>
                <a:gd name="T21" fmla="*/ 0 h 666"/>
                <a:gd name="T22" fmla="*/ 227 w 227"/>
                <a:gd name="T23" fmla="*/ 55 h 666"/>
                <a:gd name="T24" fmla="*/ 227 w 227"/>
                <a:gd name="T25" fmla="*/ 612 h 666"/>
                <a:gd name="T26" fmla="*/ 171 w 227"/>
                <a:gd name="T27" fmla="*/ 666 h 6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27" h="666">
                  <a:moveTo>
                    <a:pt x="171" y="666"/>
                  </a:moveTo>
                  <a:cubicBezTo>
                    <a:pt x="144" y="666"/>
                    <a:pt x="116" y="649"/>
                    <a:pt x="116" y="612"/>
                  </a:cubicBezTo>
                  <a:lnTo>
                    <a:pt x="116" y="190"/>
                  </a:lnTo>
                  <a:lnTo>
                    <a:pt x="98" y="212"/>
                  </a:lnTo>
                  <a:cubicBezTo>
                    <a:pt x="92" y="220"/>
                    <a:pt x="80" y="237"/>
                    <a:pt x="55" y="237"/>
                  </a:cubicBezTo>
                  <a:cubicBezTo>
                    <a:pt x="25" y="237"/>
                    <a:pt x="0" y="212"/>
                    <a:pt x="0" y="185"/>
                  </a:cubicBezTo>
                  <a:cubicBezTo>
                    <a:pt x="0" y="174"/>
                    <a:pt x="0" y="161"/>
                    <a:pt x="11" y="144"/>
                  </a:cubicBezTo>
                  <a:cubicBezTo>
                    <a:pt x="25" y="124"/>
                    <a:pt x="99" y="25"/>
                    <a:pt x="99" y="24"/>
                  </a:cubicBezTo>
                  <a:cubicBezTo>
                    <a:pt x="115" y="1"/>
                    <a:pt x="128" y="0"/>
                    <a:pt x="140" y="0"/>
                  </a:cubicBezTo>
                  <a:lnTo>
                    <a:pt x="146" y="0"/>
                  </a:lnTo>
                  <a:lnTo>
                    <a:pt x="171" y="0"/>
                  </a:lnTo>
                  <a:cubicBezTo>
                    <a:pt x="201" y="0"/>
                    <a:pt x="227" y="26"/>
                    <a:pt x="227" y="55"/>
                  </a:cubicBezTo>
                  <a:lnTo>
                    <a:pt x="227" y="612"/>
                  </a:lnTo>
                  <a:cubicBezTo>
                    <a:pt x="227" y="649"/>
                    <a:pt x="199" y="666"/>
                    <a:pt x="171" y="66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4" name="Freeform 39">
              <a:extLst>
                <a:ext uri="{FF2B5EF4-FFF2-40B4-BE49-F238E27FC236}">
                  <a16:creationId xmlns:a16="http://schemas.microsoft.com/office/drawing/2014/main" id="{04C7F715-0567-4E80-8138-065DA88F9DCF}"/>
                </a:ext>
              </a:extLst>
            </p:cNvPr>
            <p:cNvSpPr>
              <a:spLocks/>
            </p:cNvSpPr>
            <p:nvPr/>
          </p:nvSpPr>
          <p:spPr bwMode="auto">
            <a:xfrm>
              <a:off x="9910763" y="1828800"/>
              <a:ext cx="114300" cy="219075"/>
            </a:xfrm>
            <a:custGeom>
              <a:avLst/>
              <a:gdLst>
                <a:gd name="T0" fmla="*/ 182 w 346"/>
                <a:gd name="T1" fmla="*/ 666 h 666"/>
                <a:gd name="T2" fmla="*/ 165 w 346"/>
                <a:gd name="T3" fmla="*/ 666 h 666"/>
                <a:gd name="T4" fmla="*/ 0 w 346"/>
                <a:gd name="T5" fmla="*/ 507 h 666"/>
                <a:gd name="T6" fmla="*/ 55 w 346"/>
                <a:gd name="T7" fmla="*/ 459 h 666"/>
                <a:gd name="T8" fmla="*/ 110 w 346"/>
                <a:gd name="T9" fmla="*/ 507 h 666"/>
                <a:gd name="T10" fmla="*/ 165 w 346"/>
                <a:gd name="T11" fmla="*/ 558 h 666"/>
                <a:gd name="T12" fmla="*/ 182 w 346"/>
                <a:gd name="T13" fmla="*/ 558 h 666"/>
                <a:gd name="T14" fmla="*/ 237 w 346"/>
                <a:gd name="T15" fmla="*/ 505 h 666"/>
                <a:gd name="T16" fmla="*/ 237 w 346"/>
                <a:gd name="T17" fmla="*/ 442 h 666"/>
                <a:gd name="T18" fmla="*/ 153 w 346"/>
                <a:gd name="T19" fmla="*/ 366 h 666"/>
                <a:gd name="T20" fmla="*/ 96 w 346"/>
                <a:gd name="T21" fmla="*/ 311 h 666"/>
                <a:gd name="T22" fmla="*/ 153 w 346"/>
                <a:gd name="T23" fmla="*/ 256 h 666"/>
                <a:gd name="T24" fmla="*/ 237 w 346"/>
                <a:gd name="T25" fmla="*/ 184 h 666"/>
                <a:gd name="T26" fmla="*/ 237 w 346"/>
                <a:gd name="T27" fmla="*/ 162 h 666"/>
                <a:gd name="T28" fmla="*/ 181 w 346"/>
                <a:gd name="T29" fmla="*/ 109 h 666"/>
                <a:gd name="T30" fmla="*/ 177 w 346"/>
                <a:gd name="T31" fmla="*/ 109 h 666"/>
                <a:gd name="T32" fmla="*/ 119 w 346"/>
                <a:gd name="T33" fmla="*/ 159 h 666"/>
                <a:gd name="T34" fmla="*/ 64 w 346"/>
                <a:gd name="T35" fmla="*/ 206 h 666"/>
                <a:gd name="T36" fmla="*/ 9 w 346"/>
                <a:gd name="T37" fmla="*/ 151 h 666"/>
                <a:gd name="T38" fmla="*/ 172 w 346"/>
                <a:gd name="T39" fmla="*/ 0 h 666"/>
                <a:gd name="T40" fmla="*/ 180 w 346"/>
                <a:gd name="T41" fmla="*/ 0 h 666"/>
                <a:gd name="T42" fmla="*/ 346 w 346"/>
                <a:gd name="T43" fmla="*/ 162 h 666"/>
                <a:gd name="T44" fmla="*/ 346 w 346"/>
                <a:gd name="T45" fmla="*/ 184 h 666"/>
                <a:gd name="T46" fmla="*/ 307 w 346"/>
                <a:gd name="T47" fmla="*/ 311 h 666"/>
                <a:gd name="T48" fmla="*/ 346 w 346"/>
                <a:gd name="T49" fmla="*/ 442 h 666"/>
                <a:gd name="T50" fmla="*/ 346 w 346"/>
                <a:gd name="T51" fmla="*/ 508 h 666"/>
                <a:gd name="T52" fmla="*/ 182 w 346"/>
                <a:gd name="T53" fmla="*/ 666 h 6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6" h="666">
                  <a:moveTo>
                    <a:pt x="182" y="666"/>
                  </a:moveTo>
                  <a:lnTo>
                    <a:pt x="165" y="666"/>
                  </a:lnTo>
                  <a:cubicBezTo>
                    <a:pt x="74" y="666"/>
                    <a:pt x="0" y="608"/>
                    <a:pt x="0" y="507"/>
                  </a:cubicBezTo>
                  <a:cubicBezTo>
                    <a:pt x="0" y="470"/>
                    <a:pt x="28" y="459"/>
                    <a:pt x="55" y="459"/>
                  </a:cubicBezTo>
                  <a:cubicBezTo>
                    <a:pt x="83" y="459"/>
                    <a:pt x="110" y="470"/>
                    <a:pt x="110" y="507"/>
                  </a:cubicBezTo>
                  <a:cubicBezTo>
                    <a:pt x="110" y="536"/>
                    <a:pt x="135" y="558"/>
                    <a:pt x="165" y="558"/>
                  </a:cubicBezTo>
                  <a:lnTo>
                    <a:pt x="182" y="558"/>
                  </a:lnTo>
                  <a:cubicBezTo>
                    <a:pt x="212" y="558"/>
                    <a:pt x="237" y="535"/>
                    <a:pt x="237" y="505"/>
                  </a:cubicBezTo>
                  <a:lnTo>
                    <a:pt x="237" y="442"/>
                  </a:lnTo>
                  <a:cubicBezTo>
                    <a:pt x="237" y="370"/>
                    <a:pt x="211" y="366"/>
                    <a:pt x="153" y="366"/>
                  </a:cubicBezTo>
                  <a:cubicBezTo>
                    <a:pt x="115" y="366"/>
                    <a:pt x="96" y="339"/>
                    <a:pt x="96" y="311"/>
                  </a:cubicBezTo>
                  <a:cubicBezTo>
                    <a:pt x="96" y="284"/>
                    <a:pt x="115" y="256"/>
                    <a:pt x="153" y="256"/>
                  </a:cubicBezTo>
                  <a:cubicBezTo>
                    <a:pt x="201" y="256"/>
                    <a:pt x="237" y="255"/>
                    <a:pt x="237" y="184"/>
                  </a:cubicBezTo>
                  <a:lnTo>
                    <a:pt x="237" y="162"/>
                  </a:lnTo>
                  <a:cubicBezTo>
                    <a:pt x="237" y="127"/>
                    <a:pt x="210" y="109"/>
                    <a:pt x="181" y="109"/>
                  </a:cubicBezTo>
                  <a:lnTo>
                    <a:pt x="177" y="109"/>
                  </a:lnTo>
                  <a:cubicBezTo>
                    <a:pt x="147" y="109"/>
                    <a:pt x="119" y="125"/>
                    <a:pt x="119" y="159"/>
                  </a:cubicBezTo>
                  <a:cubicBezTo>
                    <a:pt x="119" y="192"/>
                    <a:pt x="91" y="206"/>
                    <a:pt x="64" y="206"/>
                  </a:cubicBezTo>
                  <a:cubicBezTo>
                    <a:pt x="36" y="206"/>
                    <a:pt x="9" y="188"/>
                    <a:pt x="9" y="151"/>
                  </a:cubicBezTo>
                  <a:cubicBezTo>
                    <a:pt x="9" y="48"/>
                    <a:pt x="89" y="0"/>
                    <a:pt x="172" y="0"/>
                  </a:cubicBezTo>
                  <a:lnTo>
                    <a:pt x="180" y="0"/>
                  </a:lnTo>
                  <a:cubicBezTo>
                    <a:pt x="263" y="0"/>
                    <a:pt x="346" y="45"/>
                    <a:pt x="346" y="162"/>
                  </a:cubicBezTo>
                  <a:lnTo>
                    <a:pt x="346" y="184"/>
                  </a:lnTo>
                  <a:cubicBezTo>
                    <a:pt x="346" y="245"/>
                    <a:pt x="330" y="284"/>
                    <a:pt x="307" y="311"/>
                  </a:cubicBezTo>
                  <a:cubicBezTo>
                    <a:pt x="332" y="342"/>
                    <a:pt x="346" y="386"/>
                    <a:pt x="346" y="442"/>
                  </a:cubicBezTo>
                  <a:lnTo>
                    <a:pt x="346" y="508"/>
                  </a:lnTo>
                  <a:cubicBezTo>
                    <a:pt x="346" y="607"/>
                    <a:pt x="273" y="666"/>
                    <a:pt x="182" y="66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grpSp>
        <p:nvGrpSpPr>
          <p:cNvPr id="107" name="12">
            <a:extLst>
              <a:ext uri="{FF2B5EF4-FFF2-40B4-BE49-F238E27FC236}">
                <a16:creationId xmlns:a16="http://schemas.microsoft.com/office/drawing/2014/main" id="{D3F57DB3-85AB-48B1-934C-F12306376301}"/>
              </a:ext>
            </a:extLst>
          </p:cNvPr>
          <p:cNvGrpSpPr/>
          <p:nvPr/>
        </p:nvGrpSpPr>
        <p:grpSpPr>
          <a:xfrm>
            <a:off x="9734550" y="1284288"/>
            <a:ext cx="376238" cy="382587"/>
            <a:chOff x="9734550" y="1284288"/>
            <a:chExt cx="376238" cy="382587"/>
          </a:xfrm>
        </p:grpSpPr>
        <p:sp>
          <p:nvSpPr>
            <p:cNvPr id="36" name="Freeform 31">
              <a:extLst>
                <a:ext uri="{FF2B5EF4-FFF2-40B4-BE49-F238E27FC236}">
                  <a16:creationId xmlns:a16="http://schemas.microsoft.com/office/drawing/2014/main" id="{F62A139A-91DB-44AE-9F48-3FF0D489C906}"/>
                </a:ext>
              </a:extLst>
            </p:cNvPr>
            <p:cNvSpPr>
              <a:spLocks/>
            </p:cNvSpPr>
            <p:nvPr/>
          </p:nvSpPr>
          <p:spPr bwMode="auto">
            <a:xfrm>
              <a:off x="9734550" y="1284288"/>
              <a:ext cx="376238" cy="382587"/>
            </a:xfrm>
            <a:custGeom>
              <a:avLst/>
              <a:gdLst>
                <a:gd name="T0" fmla="*/ 1146 w 1147"/>
                <a:gd name="T1" fmla="*/ 592 h 1164"/>
                <a:gd name="T2" fmla="*/ 795 w 1147"/>
                <a:gd name="T3" fmla="*/ 1116 h 1164"/>
                <a:gd name="T4" fmla="*/ 610 w 1147"/>
                <a:gd name="T5" fmla="*/ 1157 h 1164"/>
                <a:gd name="T6" fmla="*/ 140 w 1147"/>
                <a:gd name="T7" fmla="*/ 948 h 1164"/>
                <a:gd name="T8" fmla="*/ 17 w 1147"/>
                <a:gd name="T9" fmla="*/ 533 h 1164"/>
                <a:gd name="T10" fmla="*/ 277 w 1147"/>
                <a:gd name="T11" fmla="*/ 113 h 1164"/>
                <a:gd name="T12" fmla="*/ 523 w 1147"/>
                <a:gd name="T13" fmla="*/ 28 h 1164"/>
                <a:gd name="T14" fmla="*/ 1121 w 1147"/>
                <a:gd name="T15" fmla="*/ 423 h 1164"/>
                <a:gd name="T16" fmla="*/ 1146 w 1147"/>
                <a:gd name="T17" fmla="*/ 592 h 1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7" h="1164">
                  <a:moveTo>
                    <a:pt x="1146" y="592"/>
                  </a:moveTo>
                  <a:cubicBezTo>
                    <a:pt x="1147" y="822"/>
                    <a:pt x="1011" y="1026"/>
                    <a:pt x="795" y="1116"/>
                  </a:cubicBezTo>
                  <a:cubicBezTo>
                    <a:pt x="736" y="1141"/>
                    <a:pt x="674" y="1155"/>
                    <a:pt x="610" y="1157"/>
                  </a:cubicBezTo>
                  <a:cubicBezTo>
                    <a:pt x="418" y="1164"/>
                    <a:pt x="260" y="1094"/>
                    <a:pt x="140" y="948"/>
                  </a:cubicBezTo>
                  <a:cubicBezTo>
                    <a:pt x="41" y="827"/>
                    <a:pt x="0" y="687"/>
                    <a:pt x="17" y="533"/>
                  </a:cubicBezTo>
                  <a:cubicBezTo>
                    <a:pt x="37" y="353"/>
                    <a:pt x="124" y="213"/>
                    <a:pt x="277" y="113"/>
                  </a:cubicBezTo>
                  <a:cubicBezTo>
                    <a:pt x="352" y="64"/>
                    <a:pt x="434" y="37"/>
                    <a:pt x="523" y="28"/>
                  </a:cubicBezTo>
                  <a:cubicBezTo>
                    <a:pt x="789" y="0"/>
                    <a:pt x="1041" y="166"/>
                    <a:pt x="1121" y="423"/>
                  </a:cubicBezTo>
                  <a:cubicBezTo>
                    <a:pt x="1139" y="483"/>
                    <a:pt x="1146" y="527"/>
                    <a:pt x="1146" y="592"/>
                  </a:cubicBezTo>
                  <a:close/>
                </a:path>
              </a:pathLst>
            </a:custGeom>
            <a:solidFill>
              <a:srgbClr val="75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37" name="Freeform 32">
              <a:extLst>
                <a:ext uri="{FF2B5EF4-FFF2-40B4-BE49-F238E27FC236}">
                  <a16:creationId xmlns:a16="http://schemas.microsoft.com/office/drawing/2014/main" id="{3A1B042B-2A1D-4F7D-9CE4-3A3F394F085A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6625" y="1381125"/>
              <a:ext cx="73025" cy="211137"/>
            </a:xfrm>
            <a:custGeom>
              <a:avLst/>
              <a:gdLst>
                <a:gd name="T0" fmla="*/ 167 w 220"/>
                <a:gd name="T1" fmla="*/ 645 h 645"/>
                <a:gd name="T2" fmla="*/ 114 w 220"/>
                <a:gd name="T3" fmla="*/ 593 h 645"/>
                <a:gd name="T4" fmla="*/ 114 w 220"/>
                <a:gd name="T5" fmla="*/ 184 h 645"/>
                <a:gd name="T6" fmla="*/ 96 w 220"/>
                <a:gd name="T7" fmla="*/ 205 h 645"/>
                <a:gd name="T8" fmla="*/ 54 w 220"/>
                <a:gd name="T9" fmla="*/ 229 h 645"/>
                <a:gd name="T10" fmla="*/ 0 w 220"/>
                <a:gd name="T11" fmla="*/ 179 h 645"/>
                <a:gd name="T12" fmla="*/ 12 w 220"/>
                <a:gd name="T13" fmla="*/ 139 h 645"/>
                <a:gd name="T14" fmla="*/ 97 w 220"/>
                <a:gd name="T15" fmla="*/ 23 h 645"/>
                <a:gd name="T16" fmla="*/ 137 w 220"/>
                <a:gd name="T17" fmla="*/ 0 h 645"/>
                <a:gd name="T18" fmla="*/ 142 w 220"/>
                <a:gd name="T19" fmla="*/ 0 h 645"/>
                <a:gd name="T20" fmla="*/ 167 w 220"/>
                <a:gd name="T21" fmla="*/ 0 h 645"/>
                <a:gd name="T22" fmla="*/ 220 w 220"/>
                <a:gd name="T23" fmla="*/ 53 h 645"/>
                <a:gd name="T24" fmla="*/ 220 w 220"/>
                <a:gd name="T25" fmla="*/ 593 h 645"/>
                <a:gd name="T26" fmla="*/ 167 w 220"/>
                <a:gd name="T27" fmla="*/ 645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20" h="645">
                  <a:moveTo>
                    <a:pt x="167" y="645"/>
                  </a:moveTo>
                  <a:cubicBezTo>
                    <a:pt x="140" y="645"/>
                    <a:pt x="114" y="629"/>
                    <a:pt x="114" y="593"/>
                  </a:cubicBezTo>
                  <a:lnTo>
                    <a:pt x="114" y="184"/>
                  </a:lnTo>
                  <a:lnTo>
                    <a:pt x="96" y="205"/>
                  </a:lnTo>
                  <a:cubicBezTo>
                    <a:pt x="90" y="213"/>
                    <a:pt x="79" y="229"/>
                    <a:pt x="54" y="229"/>
                  </a:cubicBezTo>
                  <a:cubicBezTo>
                    <a:pt x="25" y="229"/>
                    <a:pt x="0" y="205"/>
                    <a:pt x="0" y="179"/>
                  </a:cubicBezTo>
                  <a:cubicBezTo>
                    <a:pt x="0" y="168"/>
                    <a:pt x="0" y="155"/>
                    <a:pt x="12" y="139"/>
                  </a:cubicBezTo>
                  <a:cubicBezTo>
                    <a:pt x="25" y="119"/>
                    <a:pt x="97" y="24"/>
                    <a:pt x="97" y="23"/>
                  </a:cubicBezTo>
                  <a:cubicBezTo>
                    <a:pt x="113" y="1"/>
                    <a:pt x="125" y="0"/>
                    <a:pt x="137" y="0"/>
                  </a:cubicBezTo>
                  <a:lnTo>
                    <a:pt x="142" y="0"/>
                  </a:lnTo>
                  <a:lnTo>
                    <a:pt x="167" y="0"/>
                  </a:lnTo>
                  <a:cubicBezTo>
                    <a:pt x="195" y="0"/>
                    <a:pt x="220" y="24"/>
                    <a:pt x="220" y="53"/>
                  </a:cubicBezTo>
                  <a:lnTo>
                    <a:pt x="220" y="593"/>
                  </a:lnTo>
                  <a:cubicBezTo>
                    <a:pt x="220" y="629"/>
                    <a:pt x="194" y="645"/>
                    <a:pt x="167" y="6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38" name="Freeform 33">
              <a:extLst>
                <a:ext uri="{FF2B5EF4-FFF2-40B4-BE49-F238E27FC236}">
                  <a16:creationId xmlns:a16="http://schemas.microsoft.com/office/drawing/2014/main" id="{B80B343B-F136-4385-B908-E710D7455594}"/>
                </a:ext>
              </a:extLst>
            </p:cNvPr>
            <p:cNvSpPr>
              <a:spLocks/>
            </p:cNvSpPr>
            <p:nvPr/>
          </p:nvSpPr>
          <p:spPr bwMode="auto">
            <a:xfrm>
              <a:off x="9910763" y="1381125"/>
              <a:ext cx="114300" cy="211137"/>
            </a:xfrm>
            <a:custGeom>
              <a:avLst/>
              <a:gdLst>
                <a:gd name="T0" fmla="*/ 294 w 347"/>
                <a:gd name="T1" fmla="*/ 641 h 641"/>
                <a:gd name="T2" fmla="*/ 54 w 347"/>
                <a:gd name="T3" fmla="*/ 641 h 641"/>
                <a:gd name="T4" fmla="*/ 0 w 347"/>
                <a:gd name="T5" fmla="*/ 577 h 641"/>
                <a:gd name="T6" fmla="*/ 8 w 347"/>
                <a:gd name="T7" fmla="*/ 544 h 641"/>
                <a:gd name="T8" fmla="*/ 217 w 347"/>
                <a:gd name="T9" fmla="*/ 207 h 641"/>
                <a:gd name="T10" fmla="*/ 228 w 347"/>
                <a:gd name="T11" fmla="*/ 167 h 641"/>
                <a:gd name="T12" fmla="*/ 228 w 347"/>
                <a:gd name="T13" fmla="*/ 165 h 641"/>
                <a:gd name="T14" fmla="*/ 228 w 347"/>
                <a:gd name="T15" fmla="*/ 158 h 641"/>
                <a:gd name="T16" fmla="*/ 173 w 347"/>
                <a:gd name="T17" fmla="*/ 105 h 641"/>
                <a:gd name="T18" fmla="*/ 170 w 347"/>
                <a:gd name="T19" fmla="*/ 105 h 641"/>
                <a:gd name="T20" fmla="*/ 117 w 347"/>
                <a:gd name="T21" fmla="*/ 158 h 641"/>
                <a:gd name="T22" fmla="*/ 117 w 347"/>
                <a:gd name="T23" fmla="*/ 168 h 641"/>
                <a:gd name="T24" fmla="*/ 64 w 347"/>
                <a:gd name="T25" fmla="*/ 220 h 641"/>
                <a:gd name="T26" fmla="*/ 10 w 347"/>
                <a:gd name="T27" fmla="*/ 168 h 641"/>
                <a:gd name="T28" fmla="*/ 10 w 347"/>
                <a:gd name="T29" fmla="*/ 154 h 641"/>
                <a:gd name="T30" fmla="*/ 170 w 347"/>
                <a:gd name="T31" fmla="*/ 0 h 641"/>
                <a:gd name="T32" fmla="*/ 173 w 347"/>
                <a:gd name="T33" fmla="*/ 0 h 641"/>
                <a:gd name="T34" fmla="*/ 335 w 347"/>
                <a:gd name="T35" fmla="*/ 154 h 641"/>
                <a:gd name="T36" fmla="*/ 334 w 347"/>
                <a:gd name="T37" fmla="*/ 164 h 641"/>
                <a:gd name="T38" fmla="*/ 302 w 347"/>
                <a:gd name="T39" fmla="*/ 260 h 641"/>
                <a:gd name="T40" fmla="*/ 134 w 347"/>
                <a:gd name="T41" fmla="*/ 535 h 641"/>
                <a:gd name="T42" fmla="*/ 294 w 347"/>
                <a:gd name="T43" fmla="*/ 535 h 641"/>
                <a:gd name="T44" fmla="*/ 347 w 347"/>
                <a:gd name="T45" fmla="*/ 587 h 641"/>
                <a:gd name="T46" fmla="*/ 294 w 347"/>
                <a:gd name="T47" fmla="*/ 641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47" h="641">
                  <a:moveTo>
                    <a:pt x="294" y="641"/>
                  </a:moveTo>
                  <a:lnTo>
                    <a:pt x="54" y="641"/>
                  </a:lnTo>
                  <a:cubicBezTo>
                    <a:pt x="20" y="641"/>
                    <a:pt x="0" y="609"/>
                    <a:pt x="0" y="577"/>
                  </a:cubicBezTo>
                  <a:cubicBezTo>
                    <a:pt x="0" y="565"/>
                    <a:pt x="2" y="554"/>
                    <a:pt x="8" y="544"/>
                  </a:cubicBezTo>
                  <a:lnTo>
                    <a:pt x="217" y="207"/>
                  </a:lnTo>
                  <a:cubicBezTo>
                    <a:pt x="228" y="190"/>
                    <a:pt x="228" y="180"/>
                    <a:pt x="228" y="167"/>
                  </a:cubicBezTo>
                  <a:lnTo>
                    <a:pt x="228" y="165"/>
                  </a:lnTo>
                  <a:lnTo>
                    <a:pt x="228" y="158"/>
                  </a:lnTo>
                  <a:cubicBezTo>
                    <a:pt x="228" y="129"/>
                    <a:pt x="205" y="105"/>
                    <a:pt x="173" y="105"/>
                  </a:cubicBezTo>
                  <a:lnTo>
                    <a:pt x="170" y="105"/>
                  </a:lnTo>
                  <a:cubicBezTo>
                    <a:pt x="140" y="105"/>
                    <a:pt x="117" y="129"/>
                    <a:pt x="117" y="158"/>
                  </a:cubicBezTo>
                  <a:lnTo>
                    <a:pt x="117" y="168"/>
                  </a:lnTo>
                  <a:cubicBezTo>
                    <a:pt x="117" y="204"/>
                    <a:pt x="90" y="220"/>
                    <a:pt x="64" y="220"/>
                  </a:cubicBezTo>
                  <a:cubicBezTo>
                    <a:pt x="37" y="220"/>
                    <a:pt x="10" y="204"/>
                    <a:pt x="10" y="168"/>
                  </a:cubicBezTo>
                  <a:lnTo>
                    <a:pt x="10" y="154"/>
                  </a:lnTo>
                  <a:cubicBezTo>
                    <a:pt x="10" y="65"/>
                    <a:pt x="83" y="0"/>
                    <a:pt x="170" y="0"/>
                  </a:cubicBezTo>
                  <a:lnTo>
                    <a:pt x="173" y="0"/>
                  </a:lnTo>
                  <a:cubicBezTo>
                    <a:pt x="259" y="0"/>
                    <a:pt x="335" y="64"/>
                    <a:pt x="335" y="154"/>
                  </a:cubicBezTo>
                  <a:lnTo>
                    <a:pt x="334" y="164"/>
                  </a:lnTo>
                  <a:cubicBezTo>
                    <a:pt x="334" y="200"/>
                    <a:pt x="321" y="228"/>
                    <a:pt x="302" y="260"/>
                  </a:cubicBezTo>
                  <a:lnTo>
                    <a:pt x="134" y="535"/>
                  </a:lnTo>
                  <a:lnTo>
                    <a:pt x="294" y="535"/>
                  </a:lnTo>
                  <a:cubicBezTo>
                    <a:pt x="329" y="535"/>
                    <a:pt x="347" y="562"/>
                    <a:pt x="347" y="587"/>
                  </a:cubicBezTo>
                  <a:cubicBezTo>
                    <a:pt x="347" y="614"/>
                    <a:pt x="329" y="641"/>
                    <a:pt x="294" y="6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grpSp>
        <p:nvGrpSpPr>
          <p:cNvPr id="106" name="11">
            <a:extLst>
              <a:ext uri="{FF2B5EF4-FFF2-40B4-BE49-F238E27FC236}">
                <a16:creationId xmlns:a16="http://schemas.microsoft.com/office/drawing/2014/main" id="{C09DF63C-46B0-4D22-88D8-FF2B452D1579}"/>
              </a:ext>
            </a:extLst>
          </p:cNvPr>
          <p:cNvGrpSpPr/>
          <p:nvPr/>
        </p:nvGrpSpPr>
        <p:grpSpPr>
          <a:xfrm>
            <a:off x="9734550" y="808038"/>
            <a:ext cx="376238" cy="382587"/>
            <a:chOff x="9734550" y="808038"/>
            <a:chExt cx="376238" cy="382587"/>
          </a:xfrm>
        </p:grpSpPr>
        <p:sp>
          <p:nvSpPr>
            <p:cNvPr id="39" name="Freeform 34">
              <a:extLst>
                <a:ext uri="{FF2B5EF4-FFF2-40B4-BE49-F238E27FC236}">
                  <a16:creationId xmlns:a16="http://schemas.microsoft.com/office/drawing/2014/main" id="{86DF462F-E225-4529-B111-417E9ED21815}"/>
                </a:ext>
              </a:extLst>
            </p:cNvPr>
            <p:cNvSpPr>
              <a:spLocks/>
            </p:cNvSpPr>
            <p:nvPr/>
          </p:nvSpPr>
          <p:spPr bwMode="auto">
            <a:xfrm>
              <a:off x="9734550" y="808038"/>
              <a:ext cx="376238" cy="382587"/>
            </a:xfrm>
            <a:custGeom>
              <a:avLst/>
              <a:gdLst>
                <a:gd name="T0" fmla="*/ 1146 w 1147"/>
                <a:gd name="T1" fmla="*/ 591 h 1164"/>
                <a:gd name="T2" fmla="*/ 795 w 1147"/>
                <a:gd name="T3" fmla="*/ 1116 h 1164"/>
                <a:gd name="T4" fmla="*/ 610 w 1147"/>
                <a:gd name="T5" fmla="*/ 1157 h 1164"/>
                <a:gd name="T6" fmla="*/ 140 w 1147"/>
                <a:gd name="T7" fmla="*/ 948 h 1164"/>
                <a:gd name="T8" fmla="*/ 17 w 1147"/>
                <a:gd name="T9" fmla="*/ 533 h 1164"/>
                <a:gd name="T10" fmla="*/ 277 w 1147"/>
                <a:gd name="T11" fmla="*/ 112 h 1164"/>
                <a:gd name="T12" fmla="*/ 523 w 1147"/>
                <a:gd name="T13" fmla="*/ 28 h 1164"/>
                <a:gd name="T14" fmla="*/ 1121 w 1147"/>
                <a:gd name="T15" fmla="*/ 423 h 1164"/>
                <a:gd name="T16" fmla="*/ 1146 w 1147"/>
                <a:gd name="T17" fmla="*/ 591 h 1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7" h="1164">
                  <a:moveTo>
                    <a:pt x="1146" y="591"/>
                  </a:moveTo>
                  <a:cubicBezTo>
                    <a:pt x="1147" y="822"/>
                    <a:pt x="1011" y="1025"/>
                    <a:pt x="795" y="1116"/>
                  </a:cubicBezTo>
                  <a:cubicBezTo>
                    <a:pt x="736" y="1140"/>
                    <a:pt x="674" y="1154"/>
                    <a:pt x="610" y="1157"/>
                  </a:cubicBezTo>
                  <a:cubicBezTo>
                    <a:pt x="418" y="1164"/>
                    <a:pt x="260" y="1094"/>
                    <a:pt x="140" y="948"/>
                  </a:cubicBezTo>
                  <a:cubicBezTo>
                    <a:pt x="41" y="827"/>
                    <a:pt x="0" y="687"/>
                    <a:pt x="17" y="533"/>
                  </a:cubicBezTo>
                  <a:cubicBezTo>
                    <a:pt x="37" y="353"/>
                    <a:pt x="124" y="212"/>
                    <a:pt x="277" y="112"/>
                  </a:cubicBezTo>
                  <a:cubicBezTo>
                    <a:pt x="352" y="64"/>
                    <a:pt x="434" y="37"/>
                    <a:pt x="523" y="28"/>
                  </a:cubicBezTo>
                  <a:cubicBezTo>
                    <a:pt x="789" y="0"/>
                    <a:pt x="1041" y="166"/>
                    <a:pt x="1121" y="423"/>
                  </a:cubicBezTo>
                  <a:cubicBezTo>
                    <a:pt x="1139" y="483"/>
                    <a:pt x="1146" y="527"/>
                    <a:pt x="1146" y="591"/>
                  </a:cubicBezTo>
                  <a:close/>
                </a:path>
              </a:pathLst>
            </a:custGeom>
            <a:solidFill>
              <a:srgbClr val="597D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0" name="Freeform 35">
              <a:extLst>
                <a:ext uri="{FF2B5EF4-FFF2-40B4-BE49-F238E27FC236}">
                  <a16:creationId xmlns:a16="http://schemas.microsoft.com/office/drawing/2014/main" id="{92B45442-F12C-4F08-B4C9-1072F952F7BD}"/>
                </a:ext>
              </a:extLst>
            </p:cNvPr>
            <p:cNvSpPr>
              <a:spLocks/>
            </p:cNvSpPr>
            <p:nvPr/>
          </p:nvSpPr>
          <p:spPr bwMode="auto">
            <a:xfrm>
              <a:off x="9836150" y="898525"/>
              <a:ext cx="74613" cy="219075"/>
            </a:xfrm>
            <a:custGeom>
              <a:avLst/>
              <a:gdLst>
                <a:gd name="T0" fmla="*/ 172 w 227"/>
                <a:gd name="T1" fmla="*/ 666 h 666"/>
                <a:gd name="T2" fmla="*/ 117 w 227"/>
                <a:gd name="T3" fmla="*/ 612 h 666"/>
                <a:gd name="T4" fmla="*/ 117 w 227"/>
                <a:gd name="T5" fmla="*/ 190 h 666"/>
                <a:gd name="T6" fmla="*/ 98 w 227"/>
                <a:gd name="T7" fmla="*/ 212 h 666"/>
                <a:gd name="T8" fmla="*/ 55 w 227"/>
                <a:gd name="T9" fmla="*/ 236 h 666"/>
                <a:gd name="T10" fmla="*/ 0 w 227"/>
                <a:gd name="T11" fmla="*/ 185 h 666"/>
                <a:gd name="T12" fmla="*/ 11 w 227"/>
                <a:gd name="T13" fmla="*/ 144 h 666"/>
                <a:gd name="T14" fmla="*/ 99 w 227"/>
                <a:gd name="T15" fmla="*/ 24 h 666"/>
                <a:gd name="T16" fmla="*/ 140 w 227"/>
                <a:gd name="T17" fmla="*/ 0 h 666"/>
                <a:gd name="T18" fmla="*/ 146 w 227"/>
                <a:gd name="T19" fmla="*/ 0 h 666"/>
                <a:gd name="T20" fmla="*/ 172 w 227"/>
                <a:gd name="T21" fmla="*/ 0 h 666"/>
                <a:gd name="T22" fmla="*/ 227 w 227"/>
                <a:gd name="T23" fmla="*/ 55 h 666"/>
                <a:gd name="T24" fmla="*/ 227 w 227"/>
                <a:gd name="T25" fmla="*/ 612 h 666"/>
                <a:gd name="T26" fmla="*/ 172 w 227"/>
                <a:gd name="T27" fmla="*/ 666 h 6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27" h="666">
                  <a:moveTo>
                    <a:pt x="172" y="666"/>
                  </a:moveTo>
                  <a:cubicBezTo>
                    <a:pt x="144" y="666"/>
                    <a:pt x="117" y="649"/>
                    <a:pt x="117" y="612"/>
                  </a:cubicBezTo>
                  <a:lnTo>
                    <a:pt x="117" y="190"/>
                  </a:lnTo>
                  <a:lnTo>
                    <a:pt x="98" y="212"/>
                  </a:lnTo>
                  <a:cubicBezTo>
                    <a:pt x="92" y="220"/>
                    <a:pt x="80" y="236"/>
                    <a:pt x="55" y="236"/>
                  </a:cubicBezTo>
                  <a:cubicBezTo>
                    <a:pt x="25" y="236"/>
                    <a:pt x="0" y="212"/>
                    <a:pt x="0" y="185"/>
                  </a:cubicBezTo>
                  <a:cubicBezTo>
                    <a:pt x="0" y="174"/>
                    <a:pt x="0" y="160"/>
                    <a:pt x="11" y="144"/>
                  </a:cubicBezTo>
                  <a:cubicBezTo>
                    <a:pt x="25" y="123"/>
                    <a:pt x="99" y="25"/>
                    <a:pt x="99" y="24"/>
                  </a:cubicBezTo>
                  <a:cubicBezTo>
                    <a:pt x="116" y="1"/>
                    <a:pt x="128" y="0"/>
                    <a:pt x="140" y="0"/>
                  </a:cubicBezTo>
                  <a:lnTo>
                    <a:pt x="146" y="0"/>
                  </a:lnTo>
                  <a:lnTo>
                    <a:pt x="172" y="0"/>
                  </a:lnTo>
                  <a:cubicBezTo>
                    <a:pt x="201" y="0"/>
                    <a:pt x="227" y="26"/>
                    <a:pt x="227" y="55"/>
                  </a:cubicBezTo>
                  <a:lnTo>
                    <a:pt x="227" y="612"/>
                  </a:lnTo>
                  <a:cubicBezTo>
                    <a:pt x="227" y="649"/>
                    <a:pt x="199" y="666"/>
                    <a:pt x="172" y="66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1" name="Freeform 36">
              <a:extLst>
                <a:ext uri="{FF2B5EF4-FFF2-40B4-BE49-F238E27FC236}">
                  <a16:creationId xmlns:a16="http://schemas.microsoft.com/office/drawing/2014/main" id="{9A510278-EACA-4411-B129-292D4ACCA408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6638" y="898525"/>
              <a:ext cx="74613" cy="219075"/>
            </a:xfrm>
            <a:custGeom>
              <a:avLst/>
              <a:gdLst>
                <a:gd name="T0" fmla="*/ 172 w 227"/>
                <a:gd name="T1" fmla="*/ 666 h 666"/>
                <a:gd name="T2" fmla="*/ 117 w 227"/>
                <a:gd name="T3" fmla="*/ 612 h 666"/>
                <a:gd name="T4" fmla="*/ 117 w 227"/>
                <a:gd name="T5" fmla="*/ 190 h 666"/>
                <a:gd name="T6" fmla="*/ 99 w 227"/>
                <a:gd name="T7" fmla="*/ 212 h 666"/>
                <a:gd name="T8" fmla="*/ 55 w 227"/>
                <a:gd name="T9" fmla="*/ 236 h 666"/>
                <a:gd name="T10" fmla="*/ 0 w 227"/>
                <a:gd name="T11" fmla="*/ 185 h 666"/>
                <a:gd name="T12" fmla="*/ 11 w 227"/>
                <a:gd name="T13" fmla="*/ 144 h 666"/>
                <a:gd name="T14" fmla="*/ 99 w 227"/>
                <a:gd name="T15" fmla="*/ 24 h 666"/>
                <a:gd name="T16" fmla="*/ 140 w 227"/>
                <a:gd name="T17" fmla="*/ 0 h 666"/>
                <a:gd name="T18" fmla="*/ 146 w 227"/>
                <a:gd name="T19" fmla="*/ 0 h 666"/>
                <a:gd name="T20" fmla="*/ 172 w 227"/>
                <a:gd name="T21" fmla="*/ 0 h 666"/>
                <a:gd name="T22" fmla="*/ 227 w 227"/>
                <a:gd name="T23" fmla="*/ 55 h 666"/>
                <a:gd name="T24" fmla="*/ 227 w 227"/>
                <a:gd name="T25" fmla="*/ 612 h 666"/>
                <a:gd name="T26" fmla="*/ 172 w 227"/>
                <a:gd name="T27" fmla="*/ 666 h 6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27" h="666">
                  <a:moveTo>
                    <a:pt x="172" y="666"/>
                  </a:moveTo>
                  <a:cubicBezTo>
                    <a:pt x="144" y="666"/>
                    <a:pt x="117" y="649"/>
                    <a:pt x="117" y="612"/>
                  </a:cubicBezTo>
                  <a:lnTo>
                    <a:pt x="117" y="190"/>
                  </a:lnTo>
                  <a:lnTo>
                    <a:pt x="99" y="212"/>
                  </a:lnTo>
                  <a:cubicBezTo>
                    <a:pt x="92" y="220"/>
                    <a:pt x="81" y="236"/>
                    <a:pt x="55" y="236"/>
                  </a:cubicBezTo>
                  <a:cubicBezTo>
                    <a:pt x="25" y="236"/>
                    <a:pt x="0" y="212"/>
                    <a:pt x="0" y="185"/>
                  </a:cubicBezTo>
                  <a:cubicBezTo>
                    <a:pt x="0" y="174"/>
                    <a:pt x="0" y="160"/>
                    <a:pt x="11" y="144"/>
                  </a:cubicBezTo>
                  <a:cubicBezTo>
                    <a:pt x="25" y="123"/>
                    <a:pt x="99" y="25"/>
                    <a:pt x="99" y="24"/>
                  </a:cubicBezTo>
                  <a:cubicBezTo>
                    <a:pt x="116" y="1"/>
                    <a:pt x="128" y="0"/>
                    <a:pt x="140" y="0"/>
                  </a:cubicBezTo>
                  <a:lnTo>
                    <a:pt x="146" y="0"/>
                  </a:lnTo>
                  <a:lnTo>
                    <a:pt x="172" y="0"/>
                  </a:lnTo>
                  <a:cubicBezTo>
                    <a:pt x="201" y="0"/>
                    <a:pt x="227" y="26"/>
                    <a:pt x="227" y="55"/>
                  </a:cubicBezTo>
                  <a:lnTo>
                    <a:pt x="227" y="612"/>
                  </a:lnTo>
                  <a:cubicBezTo>
                    <a:pt x="227" y="649"/>
                    <a:pt x="199" y="666"/>
                    <a:pt x="172" y="66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grpSp>
        <p:nvGrpSpPr>
          <p:cNvPr id="105" name="10">
            <a:extLst>
              <a:ext uri="{FF2B5EF4-FFF2-40B4-BE49-F238E27FC236}">
                <a16:creationId xmlns:a16="http://schemas.microsoft.com/office/drawing/2014/main" id="{88A2C8B5-B446-4629-B887-108D8ADC2F43}"/>
              </a:ext>
            </a:extLst>
          </p:cNvPr>
          <p:cNvGrpSpPr/>
          <p:nvPr/>
        </p:nvGrpSpPr>
        <p:grpSpPr>
          <a:xfrm>
            <a:off x="9085263" y="4941888"/>
            <a:ext cx="374650" cy="382587"/>
            <a:chOff x="9085263" y="4941888"/>
            <a:chExt cx="374650" cy="382587"/>
          </a:xfrm>
        </p:grpSpPr>
        <p:sp>
          <p:nvSpPr>
            <p:cNvPr id="33" name="Freeform 28">
              <a:extLst>
                <a:ext uri="{FF2B5EF4-FFF2-40B4-BE49-F238E27FC236}">
                  <a16:creationId xmlns:a16="http://schemas.microsoft.com/office/drawing/2014/main" id="{35C7E5CC-47E3-449A-8B9E-EEEEF93AF4A2}"/>
                </a:ext>
              </a:extLst>
            </p:cNvPr>
            <p:cNvSpPr>
              <a:spLocks/>
            </p:cNvSpPr>
            <p:nvPr/>
          </p:nvSpPr>
          <p:spPr bwMode="auto">
            <a:xfrm>
              <a:off x="9085263" y="4941888"/>
              <a:ext cx="374650" cy="382587"/>
            </a:xfrm>
            <a:custGeom>
              <a:avLst/>
              <a:gdLst>
                <a:gd name="T0" fmla="*/ 1145 w 1146"/>
                <a:gd name="T1" fmla="*/ 591 h 1164"/>
                <a:gd name="T2" fmla="*/ 794 w 1146"/>
                <a:gd name="T3" fmla="*/ 1116 h 1164"/>
                <a:gd name="T4" fmla="*/ 610 w 1146"/>
                <a:gd name="T5" fmla="*/ 1157 h 1164"/>
                <a:gd name="T6" fmla="*/ 140 w 1146"/>
                <a:gd name="T7" fmla="*/ 948 h 1164"/>
                <a:gd name="T8" fmla="*/ 17 w 1146"/>
                <a:gd name="T9" fmla="*/ 532 h 1164"/>
                <a:gd name="T10" fmla="*/ 277 w 1146"/>
                <a:gd name="T11" fmla="*/ 112 h 1164"/>
                <a:gd name="T12" fmla="*/ 523 w 1146"/>
                <a:gd name="T13" fmla="*/ 28 h 1164"/>
                <a:gd name="T14" fmla="*/ 1120 w 1146"/>
                <a:gd name="T15" fmla="*/ 423 h 1164"/>
                <a:gd name="T16" fmla="*/ 1145 w 1146"/>
                <a:gd name="T17" fmla="*/ 591 h 1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6" h="1164">
                  <a:moveTo>
                    <a:pt x="1145" y="591"/>
                  </a:moveTo>
                  <a:cubicBezTo>
                    <a:pt x="1146" y="822"/>
                    <a:pt x="1010" y="1025"/>
                    <a:pt x="794" y="1116"/>
                  </a:cubicBezTo>
                  <a:cubicBezTo>
                    <a:pt x="735" y="1140"/>
                    <a:pt x="674" y="1154"/>
                    <a:pt x="610" y="1157"/>
                  </a:cubicBezTo>
                  <a:cubicBezTo>
                    <a:pt x="418" y="1164"/>
                    <a:pt x="260" y="1094"/>
                    <a:pt x="140" y="948"/>
                  </a:cubicBezTo>
                  <a:cubicBezTo>
                    <a:pt x="40" y="827"/>
                    <a:pt x="0" y="687"/>
                    <a:pt x="17" y="532"/>
                  </a:cubicBezTo>
                  <a:cubicBezTo>
                    <a:pt x="36" y="353"/>
                    <a:pt x="124" y="212"/>
                    <a:pt x="277" y="112"/>
                  </a:cubicBezTo>
                  <a:cubicBezTo>
                    <a:pt x="351" y="64"/>
                    <a:pt x="434" y="37"/>
                    <a:pt x="523" y="28"/>
                  </a:cubicBezTo>
                  <a:cubicBezTo>
                    <a:pt x="789" y="0"/>
                    <a:pt x="1041" y="165"/>
                    <a:pt x="1120" y="423"/>
                  </a:cubicBezTo>
                  <a:cubicBezTo>
                    <a:pt x="1139" y="482"/>
                    <a:pt x="1145" y="527"/>
                    <a:pt x="1145" y="591"/>
                  </a:cubicBezTo>
                  <a:close/>
                </a:path>
              </a:pathLst>
            </a:custGeom>
            <a:solidFill>
              <a:srgbClr val="8F9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34" name="Freeform 29">
              <a:extLst>
                <a:ext uri="{FF2B5EF4-FFF2-40B4-BE49-F238E27FC236}">
                  <a16:creationId xmlns:a16="http://schemas.microsoft.com/office/drawing/2014/main" id="{FE8DF7B4-FC2F-4D26-9A26-0EDB2A3D3D87}"/>
                </a:ext>
              </a:extLst>
            </p:cNvPr>
            <p:cNvSpPr>
              <a:spLocks/>
            </p:cNvSpPr>
            <p:nvPr/>
          </p:nvSpPr>
          <p:spPr bwMode="auto">
            <a:xfrm>
              <a:off x="9166225" y="5022850"/>
              <a:ext cx="76200" cy="227012"/>
            </a:xfrm>
            <a:custGeom>
              <a:avLst/>
              <a:gdLst>
                <a:gd name="T0" fmla="*/ 177 w 233"/>
                <a:gd name="T1" fmla="*/ 687 h 687"/>
                <a:gd name="T2" fmla="*/ 120 w 233"/>
                <a:gd name="T3" fmla="*/ 631 h 687"/>
                <a:gd name="T4" fmla="*/ 120 w 233"/>
                <a:gd name="T5" fmla="*/ 196 h 687"/>
                <a:gd name="T6" fmla="*/ 101 w 233"/>
                <a:gd name="T7" fmla="*/ 218 h 687"/>
                <a:gd name="T8" fmla="*/ 56 w 233"/>
                <a:gd name="T9" fmla="*/ 244 h 687"/>
                <a:gd name="T10" fmla="*/ 0 w 233"/>
                <a:gd name="T11" fmla="*/ 191 h 687"/>
                <a:gd name="T12" fmla="*/ 11 w 233"/>
                <a:gd name="T13" fmla="*/ 149 h 687"/>
                <a:gd name="T14" fmla="*/ 102 w 233"/>
                <a:gd name="T15" fmla="*/ 24 h 687"/>
                <a:gd name="T16" fmla="*/ 144 w 233"/>
                <a:gd name="T17" fmla="*/ 0 h 687"/>
                <a:gd name="T18" fmla="*/ 150 w 233"/>
                <a:gd name="T19" fmla="*/ 0 h 687"/>
                <a:gd name="T20" fmla="*/ 177 w 233"/>
                <a:gd name="T21" fmla="*/ 0 h 687"/>
                <a:gd name="T22" fmla="*/ 233 w 233"/>
                <a:gd name="T23" fmla="*/ 57 h 687"/>
                <a:gd name="T24" fmla="*/ 233 w 233"/>
                <a:gd name="T25" fmla="*/ 631 h 687"/>
                <a:gd name="T26" fmla="*/ 177 w 233"/>
                <a:gd name="T27" fmla="*/ 687 h 6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3" h="687">
                  <a:moveTo>
                    <a:pt x="177" y="687"/>
                  </a:moveTo>
                  <a:cubicBezTo>
                    <a:pt x="148" y="687"/>
                    <a:pt x="120" y="669"/>
                    <a:pt x="120" y="631"/>
                  </a:cubicBezTo>
                  <a:lnTo>
                    <a:pt x="120" y="196"/>
                  </a:lnTo>
                  <a:lnTo>
                    <a:pt x="101" y="218"/>
                  </a:lnTo>
                  <a:cubicBezTo>
                    <a:pt x="94" y="227"/>
                    <a:pt x="83" y="244"/>
                    <a:pt x="56" y="244"/>
                  </a:cubicBezTo>
                  <a:cubicBezTo>
                    <a:pt x="26" y="244"/>
                    <a:pt x="0" y="218"/>
                    <a:pt x="0" y="191"/>
                  </a:cubicBezTo>
                  <a:cubicBezTo>
                    <a:pt x="0" y="179"/>
                    <a:pt x="0" y="165"/>
                    <a:pt x="11" y="149"/>
                  </a:cubicBezTo>
                  <a:cubicBezTo>
                    <a:pt x="26" y="127"/>
                    <a:pt x="102" y="25"/>
                    <a:pt x="102" y="24"/>
                  </a:cubicBezTo>
                  <a:cubicBezTo>
                    <a:pt x="119" y="1"/>
                    <a:pt x="132" y="0"/>
                    <a:pt x="144" y="0"/>
                  </a:cubicBezTo>
                  <a:lnTo>
                    <a:pt x="150" y="0"/>
                  </a:lnTo>
                  <a:lnTo>
                    <a:pt x="177" y="0"/>
                  </a:lnTo>
                  <a:cubicBezTo>
                    <a:pt x="207" y="0"/>
                    <a:pt x="233" y="26"/>
                    <a:pt x="233" y="57"/>
                  </a:cubicBezTo>
                  <a:lnTo>
                    <a:pt x="233" y="631"/>
                  </a:lnTo>
                  <a:cubicBezTo>
                    <a:pt x="233" y="669"/>
                    <a:pt x="205" y="687"/>
                    <a:pt x="177" y="68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35" name="Freeform 30">
              <a:extLst>
                <a:ext uri="{FF2B5EF4-FFF2-40B4-BE49-F238E27FC236}">
                  <a16:creationId xmlns:a16="http://schemas.microsoft.com/office/drawing/2014/main" id="{E558DAD0-16E2-43F8-8CCC-6CCB038657D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264650" y="5022850"/>
              <a:ext cx="114300" cy="227012"/>
            </a:xfrm>
            <a:custGeom>
              <a:avLst/>
              <a:gdLst>
                <a:gd name="T0" fmla="*/ 180 w 349"/>
                <a:gd name="T1" fmla="*/ 687 h 687"/>
                <a:gd name="T2" fmla="*/ 170 w 349"/>
                <a:gd name="T3" fmla="*/ 687 h 687"/>
                <a:gd name="T4" fmla="*/ 0 w 349"/>
                <a:gd name="T5" fmla="*/ 528 h 687"/>
                <a:gd name="T6" fmla="*/ 0 w 349"/>
                <a:gd name="T7" fmla="*/ 159 h 687"/>
                <a:gd name="T8" fmla="*/ 170 w 349"/>
                <a:gd name="T9" fmla="*/ 0 h 687"/>
                <a:gd name="T10" fmla="*/ 180 w 349"/>
                <a:gd name="T11" fmla="*/ 0 h 687"/>
                <a:gd name="T12" fmla="*/ 349 w 349"/>
                <a:gd name="T13" fmla="*/ 159 h 687"/>
                <a:gd name="T14" fmla="*/ 349 w 349"/>
                <a:gd name="T15" fmla="*/ 528 h 687"/>
                <a:gd name="T16" fmla="*/ 180 w 349"/>
                <a:gd name="T17" fmla="*/ 687 h 687"/>
                <a:gd name="T18" fmla="*/ 236 w 349"/>
                <a:gd name="T19" fmla="*/ 164 h 687"/>
                <a:gd name="T20" fmla="*/ 180 w 349"/>
                <a:gd name="T21" fmla="*/ 112 h 687"/>
                <a:gd name="T22" fmla="*/ 170 w 349"/>
                <a:gd name="T23" fmla="*/ 112 h 687"/>
                <a:gd name="T24" fmla="*/ 113 w 349"/>
                <a:gd name="T25" fmla="*/ 164 h 687"/>
                <a:gd name="T26" fmla="*/ 113 w 349"/>
                <a:gd name="T27" fmla="*/ 523 h 687"/>
                <a:gd name="T28" fmla="*/ 170 w 349"/>
                <a:gd name="T29" fmla="*/ 575 h 687"/>
                <a:gd name="T30" fmla="*/ 180 w 349"/>
                <a:gd name="T31" fmla="*/ 575 h 687"/>
                <a:gd name="T32" fmla="*/ 236 w 349"/>
                <a:gd name="T33" fmla="*/ 523 h 687"/>
                <a:gd name="T34" fmla="*/ 236 w 349"/>
                <a:gd name="T35" fmla="*/ 164 h 6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49" h="687">
                  <a:moveTo>
                    <a:pt x="180" y="687"/>
                  </a:moveTo>
                  <a:lnTo>
                    <a:pt x="170" y="687"/>
                  </a:lnTo>
                  <a:cubicBezTo>
                    <a:pt x="76" y="687"/>
                    <a:pt x="0" y="623"/>
                    <a:pt x="0" y="528"/>
                  </a:cubicBezTo>
                  <a:lnTo>
                    <a:pt x="0" y="159"/>
                  </a:lnTo>
                  <a:cubicBezTo>
                    <a:pt x="0" y="65"/>
                    <a:pt x="76" y="0"/>
                    <a:pt x="170" y="0"/>
                  </a:cubicBezTo>
                  <a:lnTo>
                    <a:pt x="180" y="0"/>
                  </a:lnTo>
                  <a:cubicBezTo>
                    <a:pt x="274" y="0"/>
                    <a:pt x="349" y="65"/>
                    <a:pt x="349" y="159"/>
                  </a:cubicBezTo>
                  <a:lnTo>
                    <a:pt x="349" y="528"/>
                  </a:lnTo>
                  <a:cubicBezTo>
                    <a:pt x="349" y="623"/>
                    <a:pt x="274" y="687"/>
                    <a:pt x="180" y="687"/>
                  </a:cubicBezTo>
                  <a:close/>
                  <a:moveTo>
                    <a:pt x="236" y="164"/>
                  </a:moveTo>
                  <a:cubicBezTo>
                    <a:pt x="236" y="133"/>
                    <a:pt x="211" y="112"/>
                    <a:pt x="180" y="112"/>
                  </a:cubicBezTo>
                  <a:lnTo>
                    <a:pt x="170" y="112"/>
                  </a:lnTo>
                  <a:cubicBezTo>
                    <a:pt x="139" y="112"/>
                    <a:pt x="113" y="133"/>
                    <a:pt x="113" y="164"/>
                  </a:cubicBezTo>
                  <a:lnTo>
                    <a:pt x="113" y="523"/>
                  </a:lnTo>
                  <a:cubicBezTo>
                    <a:pt x="113" y="555"/>
                    <a:pt x="139" y="575"/>
                    <a:pt x="170" y="575"/>
                  </a:cubicBezTo>
                  <a:lnTo>
                    <a:pt x="180" y="575"/>
                  </a:lnTo>
                  <a:cubicBezTo>
                    <a:pt x="211" y="575"/>
                    <a:pt x="236" y="555"/>
                    <a:pt x="236" y="523"/>
                  </a:cubicBezTo>
                  <a:lnTo>
                    <a:pt x="236" y="16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grpSp>
        <p:nvGrpSpPr>
          <p:cNvPr id="104" name="9">
            <a:extLst>
              <a:ext uri="{FF2B5EF4-FFF2-40B4-BE49-F238E27FC236}">
                <a16:creationId xmlns:a16="http://schemas.microsoft.com/office/drawing/2014/main" id="{529C0778-94AF-4264-84E6-550DD545D88D}"/>
              </a:ext>
            </a:extLst>
          </p:cNvPr>
          <p:cNvGrpSpPr/>
          <p:nvPr/>
        </p:nvGrpSpPr>
        <p:grpSpPr>
          <a:xfrm>
            <a:off x="9085263" y="4479925"/>
            <a:ext cx="376238" cy="382587"/>
            <a:chOff x="9085263" y="4479925"/>
            <a:chExt cx="376238" cy="382587"/>
          </a:xfrm>
        </p:grpSpPr>
        <p:sp>
          <p:nvSpPr>
            <p:cNvPr id="31" name="Freeform 26">
              <a:extLst>
                <a:ext uri="{FF2B5EF4-FFF2-40B4-BE49-F238E27FC236}">
                  <a16:creationId xmlns:a16="http://schemas.microsoft.com/office/drawing/2014/main" id="{11771A42-BEC0-4463-A4EE-01A5D6FFC6AC}"/>
                </a:ext>
              </a:extLst>
            </p:cNvPr>
            <p:cNvSpPr>
              <a:spLocks/>
            </p:cNvSpPr>
            <p:nvPr/>
          </p:nvSpPr>
          <p:spPr bwMode="auto">
            <a:xfrm>
              <a:off x="9085263" y="4479925"/>
              <a:ext cx="376238" cy="382587"/>
            </a:xfrm>
            <a:custGeom>
              <a:avLst/>
              <a:gdLst>
                <a:gd name="T0" fmla="*/ 1146 w 1147"/>
                <a:gd name="T1" fmla="*/ 592 h 1164"/>
                <a:gd name="T2" fmla="*/ 795 w 1147"/>
                <a:gd name="T3" fmla="*/ 1116 h 1164"/>
                <a:gd name="T4" fmla="*/ 610 w 1147"/>
                <a:gd name="T5" fmla="*/ 1157 h 1164"/>
                <a:gd name="T6" fmla="*/ 140 w 1147"/>
                <a:gd name="T7" fmla="*/ 948 h 1164"/>
                <a:gd name="T8" fmla="*/ 17 w 1147"/>
                <a:gd name="T9" fmla="*/ 533 h 1164"/>
                <a:gd name="T10" fmla="*/ 277 w 1147"/>
                <a:gd name="T11" fmla="*/ 113 h 1164"/>
                <a:gd name="T12" fmla="*/ 523 w 1147"/>
                <a:gd name="T13" fmla="*/ 28 h 1164"/>
                <a:gd name="T14" fmla="*/ 1121 w 1147"/>
                <a:gd name="T15" fmla="*/ 423 h 1164"/>
                <a:gd name="T16" fmla="*/ 1146 w 1147"/>
                <a:gd name="T17" fmla="*/ 592 h 1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7" h="1164">
                  <a:moveTo>
                    <a:pt x="1146" y="592"/>
                  </a:moveTo>
                  <a:cubicBezTo>
                    <a:pt x="1147" y="822"/>
                    <a:pt x="1011" y="1026"/>
                    <a:pt x="795" y="1116"/>
                  </a:cubicBezTo>
                  <a:cubicBezTo>
                    <a:pt x="736" y="1141"/>
                    <a:pt x="674" y="1155"/>
                    <a:pt x="610" y="1157"/>
                  </a:cubicBezTo>
                  <a:cubicBezTo>
                    <a:pt x="418" y="1164"/>
                    <a:pt x="260" y="1094"/>
                    <a:pt x="140" y="948"/>
                  </a:cubicBezTo>
                  <a:cubicBezTo>
                    <a:pt x="41" y="828"/>
                    <a:pt x="0" y="687"/>
                    <a:pt x="17" y="533"/>
                  </a:cubicBezTo>
                  <a:cubicBezTo>
                    <a:pt x="37" y="353"/>
                    <a:pt x="124" y="213"/>
                    <a:pt x="277" y="113"/>
                  </a:cubicBezTo>
                  <a:cubicBezTo>
                    <a:pt x="352" y="64"/>
                    <a:pt x="434" y="37"/>
                    <a:pt x="523" y="28"/>
                  </a:cubicBezTo>
                  <a:cubicBezTo>
                    <a:pt x="789" y="0"/>
                    <a:pt x="1041" y="166"/>
                    <a:pt x="1121" y="423"/>
                  </a:cubicBezTo>
                  <a:cubicBezTo>
                    <a:pt x="1139" y="483"/>
                    <a:pt x="1146" y="527"/>
                    <a:pt x="1146" y="592"/>
                  </a:cubicBezTo>
                  <a:close/>
                </a:path>
              </a:pathLst>
            </a:custGeom>
            <a:solidFill>
              <a:srgbClr val="597D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32" name="Freeform 27">
              <a:extLst>
                <a:ext uri="{FF2B5EF4-FFF2-40B4-BE49-F238E27FC236}">
                  <a16:creationId xmlns:a16="http://schemas.microsoft.com/office/drawing/2014/main" id="{2530A079-9C46-451E-8862-ECEB57FF01B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215438" y="4559300"/>
              <a:ext cx="114300" cy="225425"/>
            </a:xfrm>
            <a:custGeom>
              <a:avLst/>
              <a:gdLst>
                <a:gd name="T0" fmla="*/ 180 w 349"/>
                <a:gd name="T1" fmla="*/ 687 h 687"/>
                <a:gd name="T2" fmla="*/ 170 w 349"/>
                <a:gd name="T3" fmla="*/ 687 h 687"/>
                <a:gd name="T4" fmla="*/ 7 w 349"/>
                <a:gd name="T5" fmla="*/ 567 h 687"/>
                <a:gd name="T6" fmla="*/ 6 w 349"/>
                <a:gd name="T7" fmla="*/ 549 h 687"/>
                <a:gd name="T8" fmla="*/ 62 w 349"/>
                <a:gd name="T9" fmla="*/ 496 h 687"/>
                <a:gd name="T10" fmla="*/ 116 w 349"/>
                <a:gd name="T11" fmla="*/ 535 h 687"/>
                <a:gd name="T12" fmla="*/ 170 w 349"/>
                <a:gd name="T13" fmla="*/ 576 h 687"/>
                <a:gd name="T14" fmla="*/ 180 w 349"/>
                <a:gd name="T15" fmla="*/ 576 h 687"/>
                <a:gd name="T16" fmla="*/ 236 w 349"/>
                <a:gd name="T17" fmla="*/ 512 h 687"/>
                <a:gd name="T18" fmla="*/ 236 w 349"/>
                <a:gd name="T19" fmla="*/ 432 h 687"/>
                <a:gd name="T20" fmla="*/ 180 w 349"/>
                <a:gd name="T21" fmla="*/ 448 h 687"/>
                <a:gd name="T22" fmla="*/ 170 w 349"/>
                <a:gd name="T23" fmla="*/ 448 h 687"/>
                <a:gd name="T24" fmla="*/ 0 w 349"/>
                <a:gd name="T25" fmla="*/ 282 h 687"/>
                <a:gd name="T26" fmla="*/ 0 w 349"/>
                <a:gd name="T27" fmla="*/ 167 h 687"/>
                <a:gd name="T28" fmla="*/ 170 w 349"/>
                <a:gd name="T29" fmla="*/ 0 h 687"/>
                <a:gd name="T30" fmla="*/ 180 w 349"/>
                <a:gd name="T31" fmla="*/ 0 h 687"/>
                <a:gd name="T32" fmla="*/ 349 w 349"/>
                <a:gd name="T33" fmla="*/ 166 h 687"/>
                <a:gd name="T34" fmla="*/ 349 w 349"/>
                <a:gd name="T35" fmla="*/ 522 h 687"/>
                <a:gd name="T36" fmla="*/ 180 w 349"/>
                <a:gd name="T37" fmla="*/ 687 h 687"/>
                <a:gd name="T38" fmla="*/ 236 w 349"/>
                <a:gd name="T39" fmla="*/ 170 h 687"/>
                <a:gd name="T40" fmla="*/ 180 w 349"/>
                <a:gd name="T41" fmla="*/ 113 h 687"/>
                <a:gd name="T42" fmla="*/ 170 w 349"/>
                <a:gd name="T43" fmla="*/ 113 h 687"/>
                <a:gd name="T44" fmla="*/ 113 w 349"/>
                <a:gd name="T45" fmla="*/ 170 h 687"/>
                <a:gd name="T46" fmla="*/ 113 w 349"/>
                <a:gd name="T47" fmla="*/ 278 h 687"/>
                <a:gd name="T48" fmla="*/ 170 w 349"/>
                <a:gd name="T49" fmla="*/ 336 h 687"/>
                <a:gd name="T50" fmla="*/ 180 w 349"/>
                <a:gd name="T51" fmla="*/ 336 h 687"/>
                <a:gd name="T52" fmla="*/ 236 w 349"/>
                <a:gd name="T53" fmla="*/ 278 h 687"/>
                <a:gd name="T54" fmla="*/ 236 w 349"/>
                <a:gd name="T55" fmla="*/ 170 h 6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49" h="687">
                  <a:moveTo>
                    <a:pt x="180" y="687"/>
                  </a:moveTo>
                  <a:lnTo>
                    <a:pt x="170" y="687"/>
                  </a:lnTo>
                  <a:cubicBezTo>
                    <a:pt x="102" y="687"/>
                    <a:pt x="22" y="649"/>
                    <a:pt x="7" y="567"/>
                  </a:cubicBezTo>
                  <a:cubicBezTo>
                    <a:pt x="7" y="563"/>
                    <a:pt x="6" y="553"/>
                    <a:pt x="6" y="549"/>
                  </a:cubicBezTo>
                  <a:cubicBezTo>
                    <a:pt x="6" y="515"/>
                    <a:pt x="33" y="496"/>
                    <a:pt x="62" y="496"/>
                  </a:cubicBezTo>
                  <a:cubicBezTo>
                    <a:pt x="84" y="496"/>
                    <a:pt x="108" y="509"/>
                    <a:pt x="116" y="535"/>
                  </a:cubicBezTo>
                  <a:cubicBezTo>
                    <a:pt x="124" y="558"/>
                    <a:pt x="142" y="576"/>
                    <a:pt x="170" y="576"/>
                  </a:cubicBezTo>
                  <a:lnTo>
                    <a:pt x="180" y="576"/>
                  </a:lnTo>
                  <a:cubicBezTo>
                    <a:pt x="210" y="576"/>
                    <a:pt x="236" y="544"/>
                    <a:pt x="236" y="512"/>
                  </a:cubicBezTo>
                  <a:lnTo>
                    <a:pt x="236" y="432"/>
                  </a:lnTo>
                  <a:cubicBezTo>
                    <a:pt x="225" y="440"/>
                    <a:pt x="200" y="448"/>
                    <a:pt x="180" y="448"/>
                  </a:cubicBezTo>
                  <a:lnTo>
                    <a:pt x="170" y="448"/>
                  </a:lnTo>
                  <a:cubicBezTo>
                    <a:pt x="76" y="448"/>
                    <a:pt x="0" y="376"/>
                    <a:pt x="0" y="282"/>
                  </a:cubicBezTo>
                  <a:lnTo>
                    <a:pt x="0" y="167"/>
                  </a:lnTo>
                  <a:cubicBezTo>
                    <a:pt x="0" y="73"/>
                    <a:pt x="76" y="0"/>
                    <a:pt x="170" y="0"/>
                  </a:cubicBezTo>
                  <a:lnTo>
                    <a:pt x="180" y="0"/>
                  </a:lnTo>
                  <a:cubicBezTo>
                    <a:pt x="274" y="0"/>
                    <a:pt x="349" y="72"/>
                    <a:pt x="349" y="166"/>
                  </a:cubicBezTo>
                  <a:lnTo>
                    <a:pt x="349" y="522"/>
                  </a:lnTo>
                  <a:cubicBezTo>
                    <a:pt x="349" y="617"/>
                    <a:pt x="274" y="687"/>
                    <a:pt x="180" y="687"/>
                  </a:cubicBezTo>
                  <a:close/>
                  <a:moveTo>
                    <a:pt x="236" y="170"/>
                  </a:moveTo>
                  <a:cubicBezTo>
                    <a:pt x="236" y="138"/>
                    <a:pt x="211" y="113"/>
                    <a:pt x="180" y="113"/>
                  </a:cubicBezTo>
                  <a:lnTo>
                    <a:pt x="170" y="113"/>
                  </a:lnTo>
                  <a:cubicBezTo>
                    <a:pt x="139" y="113"/>
                    <a:pt x="113" y="139"/>
                    <a:pt x="113" y="170"/>
                  </a:cubicBezTo>
                  <a:lnTo>
                    <a:pt x="113" y="278"/>
                  </a:lnTo>
                  <a:cubicBezTo>
                    <a:pt x="113" y="309"/>
                    <a:pt x="139" y="336"/>
                    <a:pt x="170" y="336"/>
                  </a:cubicBezTo>
                  <a:lnTo>
                    <a:pt x="180" y="336"/>
                  </a:lnTo>
                  <a:cubicBezTo>
                    <a:pt x="211" y="336"/>
                    <a:pt x="236" y="309"/>
                    <a:pt x="236" y="278"/>
                  </a:cubicBezTo>
                  <a:lnTo>
                    <a:pt x="236" y="17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grpSp>
        <p:nvGrpSpPr>
          <p:cNvPr id="103" name="8">
            <a:extLst>
              <a:ext uri="{FF2B5EF4-FFF2-40B4-BE49-F238E27FC236}">
                <a16:creationId xmlns:a16="http://schemas.microsoft.com/office/drawing/2014/main" id="{36D583F9-C2E3-4209-B32F-C1AC5680EED1}"/>
              </a:ext>
            </a:extLst>
          </p:cNvPr>
          <p:cNvGrpSpPr/>
          <p:nvPr/>
        </p:nvGrpSpPr>
        <p:grpSpPr>
          <a:xfrm>
            <a:off x="9085263" y="4027488"/>
            <a:ext cx="376238" cy="382587"/>
            <a:chOff x="9085263" y="4027488"/>
            <a:chExt cx="376238" cy="382587"/>
          </a:xfrm>
        </p:grpSpPr>
        <p:sp>
          <p:nvSpPr>
            <p:cNvPr id="29" name="Freeform 24">
              <a:extLst>
                <a:ext uri="{FF2B5EF4-FFF2-40B4-BE49-F238E27FC236}">
                  <a16:creationId xmlns:a16="http://schemas.microsoft.com/office/drawing/2014/main" id="{1E51A5E2-BA29-457B-A17D-8493BAD6F247}"/>
                </a:ext>
              </a:extLst>
            </p:cNvPr>
            <p:cNvSpPr>
              <a:spLocks/>
            </p:cNvSpPr>
            <p:nvPr/>
          </p:nvSpPr>
          <p:spPr bwMode="auto">
            <a:xfrm>
              <a:off x="9085263" y="4027488"/>
              <a:ext cx="376238" cy="382587"/>
            </a:xfrm>
            <a:custGeom>
              <a:avLst/>
              <a:gdLst>
                <a:gd name="T0" fmla="*/ 1146 w 1147"/>
                <a:gd name="T1" fmla="*/ 591 h 1164"/>
                <a:gd name="T2" fmla="*/ 795 w 1147"/>
                <a:gd name="T3" fmla="*/ 1115 h 1164"/>
                <a:gd name="T4" fmla="*/ 610 w 1147"/>
                <a:gd name="T5" fmla="*/ 1157 h 1164"/>
                <a:gd name="T6" fmla="*/ 140 w 1147"/>
                <a:gd name="T7" fmla="*/ 948 h 1164"/>
                <a:gd name="T8" fmla="*/ 17 w 1147"/>
                <a:gd name="T9" fmla="*/ 532 h 1164"/>
                <a:gd name="T10" fmla="*/ 277 w 1147"/>
                <a:gd name="T11" fmla="*/ 112 h 1164"/>
                <a:gd name="T12" fmla="*/ 523 w 1147"/>
                <a:gd name="T13" fmla="*/ 28 h 1164"/>
                <a:gd name="T14" fmla="*/ 1121 w 1147"/>
                <a:gd name="T15" fmla="*/ 423 h 1164"/>
                <a:gd name="T16" fmla="*/ 1146 w 1147"/>
                <a:gd name="T17" fmla="*/ 591 h 1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7" h="1164">
                  <a:moveTo>
                    <a:pt x="1146" y="591"/>
                  </a:moveTo>
                  <a:cubicBezTo>
                    <a:pt x="1147" y="822"/>
                    <a:pt x="1011" y="1025"/>
                    <a:pt x="795" y="1115"/>
                  </a:cubicBezTo>
                  <a:cubicBezTo>
                    <a:pt x="736" y="1140"/>
                    <a:pt x="674" y="1154"/>
                    <a:pt x="610" y="1157"/>
                  </a:cubicBezTo>
                  <a:cubicBezTo>
                    <a:pt x="418" y="1164"/>
                    <a:pt x="260" y="1094"/>
                    <a:pt x="140" y="948"/>
                  </a:cubicBezTo>
                  <a:cubicBezTo>
                    <a:pt x="41" y="827"/>
                    <a:pt x="0" y="687"/>
                    <a:pt x="17" y="532"/>
                  </a:cubicBezTo>
                  <a:cubicBezTo>
                    <a:pt x="37" y="353"/>
                    <a:pt x="124" y="212"/>
                    <a:pt x="277" y="112"/>
                  </a:cubicBezTo>
                  <a:cubicBezTo>
                    <a:pt x="352" y="64"/>
                    <a:pt x="434" y="37"/>
                    <a:pt x="523" y="28"/>
                  </a:cubicBezTo>
                  <a:cubicBezTo>
                    <a:pt x="789" y="0"/>
                    <a:pt x="1041" y="165"/>
                    <a:pt x="1121" y="423"/>
                  </a:cubicBezTo>
                  <a:cubicBezTo>
                    <a:pt x="1139" y="482"/>
                    <a:pt x="1146" y="527"/>
                    <a:pt x="1146" y="591"/>
                  </a:cubicBezTo>
                  <a:close/>
                </a:path>
              </a:pathLst>
            </a:custGeom>
            <a:solidFill>
              <a:srgbClr val="C0C0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30" name="Freeform 25">
              <a:extLst>
                <a:ext uri="{FF2B5EF4-FFF2-40B4-BE49-F238E27FC236}">
                  <a16:creationId xmlns:a16="http://schemas.microsoft.com/office/drawing/2014/main" id="{22E6E194-A8E7-4984-9EB7-AEDE2530511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217025" y="4111625"/>
              <a:ext cx="114300" cy="225425"/>
            </a:xfrm>
            <a:custGeom>
              <a:avLst/>
              <a:gdLst>
                <a:gd name="T0" fmla="*/ 179 w 348"/>
                <a:gd name="T1" fmla="*/ 684 h 684"/>
                <a:gd name="T2" fmla="*/ 170 w 348"/>
                <a:gd name="T3" fmla="*/ 684 h 684"/>
                <a:gd name="T4" fmla="*/ 0 w 348"/>
                <a:gd name="T5" fmla="*/ 515 h 684"/>
                <a:gd name="T6" fmla="*/ 0 w 348"/>
                <a:gd name="T7" fmla="*/ 433 h 684"/>
                <a:gd name="T8" fmla="*/ 43 w 348"/>
                <a:gd name="T9" fmla="*/ 320 h 684"/>
                <a:gd name="T10" fmla="*/ 0 w 348"/>
                <a:gd name="T11" fmla="*/ 208 h 684"/>
                <a:gd name="T12" fmla="*/ 0 w 348"/>
                <a:gd name="T13" fmla="*/ 168 h 684"/>
                <a:gd name="T14" fmla="*/ 170 w 348"/>
                <a:gd name="T15" fmla="*/ 0 h 684"/>
                <a:gd name="T16" fmla="*/ 179 w 348"/>
                <a:gd name="T17" fmla="*/ 0 h 684"/>
                <a:gd name="T18" fmla="*/ 348 w 348"/>
                <a:gd name="T19" fmla="*/ 168 h 684"/>
                <a:gd name="T20" fmla="*/ 348 w 348"/>
                <a:gd name="T21" fmla="*/ 208 h 684"/>
                <a:gd name="T22" fmla="*/ 305 w 348"/>
                <a:gd name="T23" fmla="*/ 320 h 684"/>
                <a:gd name="T24" fmla="*/ 348 w 348"/>
                <a:gd name="T25" fmla="*/ 433 h 684"/>
                <a:gd name="T26" fmla="*/ 348 w 348"/>
                <a:gd name="T27" fmla="*/ 515 h 684"/>
                <a:gd name="T28" fmla="*/ 179 w 348"/>
                <a:gd name="T29" fmla="*/ 684 h 684"/>
                <a:gd name="T30" fmla="*/ 236 w 348"/>
                <a:gd name="T31" fmla="*/ 168 h 684"/>
                <a:gd name="T32" fmla="*/ 179 w 348"/>
                <a:gd name="T33" fmla="*/ 112 h 684"/>
                <a:gd name="T34" fmla="*/ 170 w 348"/>
                <a:gd name="T35" fmla="*/ 112 h 684"/>
                <a:gd name="T36" fmla="*/ 113 w 348"/>
                <a:gd name="T37" fmla="*/ 168 h 684"/>
                <a:gd name="T38" fmla="*/ 113 w 348"/>
                <a:gd name="T39" fmla="*/ 210 h 684"/>
                <a:gd name="T40" fmla="*/ 170 w 348"/>
                <a:gd name="T41" fmla="*/ 266 h 684"/>
                <a:gd name="T42" fmla="*/ 179 w 348"/>
                <a:gd name="T43" fmla="*/ 266 h 684"/>
                <a:gd name="T44" fmla="*/ 236 w 348"/>
                <a:gd name="T45" fmla="*/ 210 h 684"/>
                <a:gd name="T46" fmla="*/ 236 w 348"/>
                <a:gd name="T47" fmla="*/ 168 h 684"/>
                <a:gd name="T48" fmla="*/ 235 w 348"/>
                <a:gd name="T49" fmla="*/ 431 h 684"/>
                <a:gd name="T50" fmla="*/ 179 w 348"/>
                <a:gd name="T51" fmla="*/ 375 h 684"/>
                <a:gd name="T52" fmla="*/ 170 w 348"/>
                <a:gd name="T53" fmla="*/ 375 h 684"/>
                <a:gd name="T54" fmla="*/ 113 w 348"/>
                <a:gd name="T55" fmla="*/ 431 h 684"/>
                <a:gd name="T56" fmla="*/ 113 w 348"/>
                <a:gd name="T57" fmla="*/ 516 h 684"/>
                <a:gd name="T58" fmla="*/ 170 w 348"/>
                <a:gd name="T59" fmla="*/ 573 h 684"/>
                <a:gd name="T60" fmla="*/ 179 w 348"/>
                <a:gd name="T61" fmla="*/ 573 h 684"/>
                <a:gd name="T62" fmla="*/ 235 w 348"/>
                <a:gd name="T63" fmla="*/ 516 h 684"/>
                <a:gd name="T64" fmla="*/ 235 w 348"/>
                <a:gd name="T65" fmla="*/ 431 h 6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48" h="684">
                  <a:moveTo>
                    <a:pt x="179" y="684"/>
                  </a:moveTo>
                  <a:lnTo>
                    <a:pt x="170" y="684"/>
                  </a:lnTo>
                  <a:cubicBezTo>
                    <a:pt x="76" y="684"/>
                    <a:pt x="0" y="617"/>
                    <a:pt x="0" y="515"/>
                  </a:cubicBezTo>
                  <a:lnTo>
                    <a:pt x="0" y="433"/>
                  </a:lnTo>
                  <a:cubicBezTo>
                    <a:pt x="0" y="389"/>
                    <a:pt x="17" y="350"/>
                    <a:pt x="43" y="320"/>
                  </a:cubicBezTo>
                  <a:cubicBezTo>
                    <a:pt x="17" y="290"/>
                    <a:pt x="0" y="251"/>
                    <a:pt x="0" y="208"/>
                  </a:cubicBezTo>
                  <a:lnTo>
                    <a:pt x="0" y="168"/>
                  </a:lnTo>
                  <a:cubicBezTo>
                    <a:pt x="0" y="69"/>
                    <a:pt x="76" y="0"/>
                    <a:pt x="170" y="0"/>
                  </a:cubicBezTo>
                  <a:lnTo>
                    <a:pt x="179" y="0"/>
                  </a:lnTo>
                  <a:cubicBezTo>
                    <a:pt x="273" y="0"/>
                    <a:pt x="348" y="69"/>
                    <a:pt x="348" y="168"/>
                  </a:cubicBezTo>
                  <a:lnTo>
                    <a:pt x="348" y="208"/>
                  </a:lnTo>
                  <a:cubicBezTo>
                    <a:pt x="348" y="251"/>
                    <a:pt x="332" y="290"/>
                    <a:pt x="305" y="320"/>
                  </a:cubicBezTo>
                  <a:cubicBezTo>
                    <a:pt x="332" y="350"/>
                    <a:pt x="348" y="389"/>
                    <a:pt x="348" y="433"/>
                  </a:cubicBezTo>
                  <a:lnTo>
                    <a:pt x="348" y="515"/>
                  </a:lnTo>
                  <a:cubicBezTo>
                    <a:pt x="348" y="617"/>
                    <a:pt x="273" y="684"/>
                    <a:pt x="179" y="684"/>
                  </a:cubicBezTo>
                  <a:close/>
                  <a:moveTo>
                    <a:pt x="236" y="168"/>
                  </a:moveTo>
                  <a:cubicBezTo>
                    <a:pt x="236" y="137"/>
                    <a:pt x="211" y="112"/>
                    <a:pt x="179" y="112"/>
                  </a:cubicBezTo>
                  <a:lnTo>
                    <a:pt x="170" y="112"/>
                  </a:lnTo>
                  <a:cubicBezTo>
                    <a:pt x="138" y="112"/>
                    <a:pt x="113" y="137"/>
                    <a:pt x="113" y="168"/>
                  </a:cubicBezTo>
                  <a:lnTo>
                    <a:pt x="113" y="210"/>
                  </a:lnTo>
                  <a:cubicBezTo>
                    <a:pt x="113" y="241"/>
                    <a:pt x="139" y="266"/>
                    <a:pt x="170" y="266"/>
                  </a:cubicBezTo>
                  <a:lnTo>
                    <a:pt x="179" y="266"/>
                  </a:lnTo>
                  <a:cubicBezTo>
                    <a:pt x="211" y="266"/>
                    <a:pt x="236" y="241"/>
                    <a:pt x="236" y="210"/>
                  </a:cubicBezTo>
                  <a:lnTo>
                    <a:pt x="236" y="168"/>
                  </a:lnTo>
                  <a:close/>
                  <a:moveTo>
                    <a:pt x="235" y="431"/>
                  </a:moveTo>
                  <a:cubicBezTo>
                    <a:pt x="235" y="400"/>
                    <a:pt x="211" y="375"/>
                    <a:pt x="179" y="375"/>
                  </a:cubicBezTo>
                  <a:lnTo>
                    <a:pt x="170" y="375"/>
                  </a:lnTo>
                  <a:cubicBezTo>
                    <a:pt x="138" y="375"/>
                    <a:pt x="113" y="400"/>
                    <a:pt x="113" y="431"/>
                  </a:cubicBezTo>
                  <a:lnTo>
                    <a:pt x="113" y="516"/>
                  </a:lnTo>
                  <a:cubicBezTo>
                    <a:pt x="113" y="547"/>
                    <a:pt x="139" y="573"/>
                    <a:pt x="170" y="573"/>
                  </a:cubicBezTo>
                  <a:lnTo>
                    <a:pt x="179" y="573"/>
                  </a:lnTo>
                  <a:cubicBezTo>
                    <a:pt x="211" y="573"/>
                    <a:pt x="235" y="547"/>
                    <a:pt x="235" y="516"/>
                  </a:cubicBezTo>
                  <a:lnTo>
                    <a:pt x="235" y="43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grpSp>
        <p:nvGrpSpPr>
          <p:cNvPr id="102" name="7">
            <a:extLst>
              <a:ext uri="{FF2B5EF4-FFF2-40B4-BE49-F238E27FC236}">
                <a16:creationId xmlns:a16="http://schemas.microsoft.com/office/drawing/2014/main" id="{49A45987-B693-4BFE-A755-11B58A7076CA}"/>
              </a:ext>
            </a:extLst>
          </p:cNvPr>
          <p:cNvGrpSpPr/>
          <p:nvPr/>
        </p:nvGrpSpPr>
        <p:grpSpPr>
          <a:xfrm>
            <a:off x="9085263" y="3568700"/>
            <a:ext cx="376238" cy="382587"/>
            <a:chOff x="9085263" y="3568700"/>
            <a:chExt cx="376238" cy="382587"/>
          </a:xfrm>
        </p:grpSpPr>
        <p:sp>
          <p:nvSpPr>
            <p:cNvPr id="84" name="Freeform 79">
              <a:extLst>
                <a:ext uri="{FF2B5EF4-FFF2-40B4-BE49-F238E27FC236}">
                  <a16:creationId xmlns:a16="http://schemas.microsoft.com/office/drawing/2014/main" id="{D8727BFE-FB53-4FEA-8333-8B5092077F16}"/>
                </a:ext>
              </a:extLst>
            </p:cNvPr>
            <p:cNvSpPr>
              <a:spLocks/>
            </p:cNvSpPr>
            <p:nvPr/>
          </p:nvSpPr>
          <p:spPr bwMode="auto">
            <a:xfrm>
              <a:off x="9085263" y="3568700"/>
              <a:ext cx="376238" cy="382587"/>
            </a:xfrm>
            <a:custGeom>
              <a:avLst/>
              <a:gdLst>
                <a:gd name="T0" fmla="*/ 1146 w 1146"/>
                <a:gd name="T1" fmla="*/ 592 h 1164"/>
                <a:gd name="T2" fmla="*/ 795 w 1146"/>
                <a:gd name="T3" fmla="*/ 1116 h 1164"/>
                <a:gd name="T4" fmla="*/ 610 w 1146"/>
                <a:gd name="T5" fmla="*/ 1157 h 1164"/>
                <a:gd name="T6" fmla="*/ 140 w 1146"/>
                <a:gd name="T7" fmla="*/ 948 h 1164"/>
                <a:gd name="T8" fmla="*/ 17 w 1146"/>
                <a:gd name="T9" fmla="*/ 533 h 1164"/>
                <a:gd name="T10" fmla="*/ 277 w 1146"/>
                <a:gd name="T11" fmla="*/ 113 h 1164"/>
                <a:gd name="T12" fmla="*/ 523 w 1146"/>
                <a:gd name="T13" fmla="*/ 28 h 1164"/>
                <a:gd name="T14" fmla="*/ 1121 w 1146"/>
                <a:gd name="T15" fmla="*/ 423 h 1164"/>
                <a:gd name="T16" fmla="*/ 1146 w 1146"/>
                <a:gd name="T17" fmla="*/ 592 h 1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6" h="1164">
                  <a:moveTo>
                    <a:pt x="1146" y="592"/>
                  </a:moveTo>
                  <a:cubicBezTo>
                    <a:pt x="1146" y="822"/>
                    <a:pt x="1010" y="1026"/>
                    <a:pt x="795" y="1116"/>
                  </a:cubicBezTo>
                  <a:cubicBezTo>
                    <a:pt x="736" y="1141"/>
                    <a:pt x="674" y="1155"/>
                    <a:pt x="610" y="1157"/>
                  </a:cubicBezTo>
                  <a:cubicBezTo>
                    <a:pt x="418" y="1164"/>
                    <a:pt x="260" y="1094"/>
                    <a:pt x="140" y="948"/>
                  </a:cubicBezTo>
                  <a:cubicBezTo>
                    <a:pt x="41" y="827"/>
                    <a:pt x="0" y="687"/>
                    <a:pt x="17" y="533"/>
                  </a:cubicBezTo>
                  <a:cubicBezTo>
                    <a:pt x="36" y="353"/>
                    <a:pt x="124" y="213"/>
                    <a:pt x="277" y="113"/>
                  </a:cubicBezTo>
                  <a:cubicBezTo>
                    <a:pt x="351" y="64"/>
                    <a:pt x="434" y="37"/>
                    <a:pt x="523" y="28"/>
                  </a:cubicBezTo>
                  <a:cubicBezTo>
                    <a:pt x="789" y="0"/>
                    <a:pt x="1041" y="166"/>
                    <a:pt x="1121" y="423"/>
                  </a:cubicBezTo>
                  <a:cubicBezTo>
                    <a:pt x="1139" y="483"/>
                    <a:pt x="1145" y="527"/>
                    <a:pt x="1146" y="592"/>
                  </a:cubicBezTo>
                  <a:close/>
                </a:path>
              </a:pathLst>
            </a:custGeom>
            <a:solidFill>
              <a:srgbClr val="8FD0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5" name="Freeform 80">
              <a:extLst>
                <a:ext uri="{FF2B5EF4-FFF2-40B4-BE49-F238E27FC236}">
                  <a16:creationId xmlns:a16="http://schemas.microsoft.com/office/drawing/2014/main" id="{41105975-85D7-4D13-912A-D0006B03877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21788" y="3663950"/>
              <a:ext cx="112713" cy="217487"/>
            </a:xfrm>
            <a:custGeom>
              <a:avLst/>
              <a:gdLst>
                <a:gd name="T0" fmla="*/ 342 w 342"/>
                <a:gd name="T1" fmla="*/ 71 h 663"/>
                <a:gd name="T2" fmla="*/ 342 w 342"/>
                <a:gd name="T3" fmla="*/ 55 h 663"/>
                <a:gd name="T4" fmla="*/ 288 w 342"/>
                <a:gd name="T5" fmla="*/ 0 h 663"/>
                <a:gd name="T6" fmla="*/ 56 w 342"/>
                <a:gd name="T7" fmla="*/ 0 h 663"/>
                <a:gd name="T8" fmla="*/ 0 w 342"/>
                <a:gd name="T9" fmla="*/ 55 h 663"/>
                <a:gd name="T10" fmla="*/ 0 w 342"/>
                <a:gd name="T11" fmla="*/ 121 h 663"/>
                <a:gd name="T12" fmla="*/ 56 w 342"/>
                <a:gd name="T13" fmla="*/ 176 h 663"/>
                <a:gd name="T14" fmla="*/ 111 w 342"/>
                <a:gd name="T15" fmla="*/ 121 h 663"/>
                <a:gd name="T16" fmla="*/ 111 w 342"/>
                <a:gd name="T17" fmla="*/ 110 h 663"/>
                <a:gd name="T18" fmla="*/ 218 w 342"/>
                <a:gd name="T19" fmla="*/ 110 h 663"/>
                <a:gd name="T20" fmla="*/ 68 w 342"/>
                <a:gd name="T21" fmla="*/ 592 h 663"/>
                <a:gd name="T22" fmla="*/ 65 w 342"/>
                <a:gd name="T23" fmla="*/ 611 h 663"/>
                <a:gd name="T24" fmla="*/ 122 w 342"/>
                <a:gd name="T25" fmla="*/ 663 h 663"/>
                <a:gd name="T26" fmla="*/ 173 w 342"/>
                <a:gd name="T27" fmla="*/ 625 h 663"/>
                <a:gd name="T28" fmla="*/ 336 w 342"/>
                <a:gd name="T29" fmla="*/ 105 h 663"/>
                <a:gd name="T30" fmla="*/ 342 w 342"/>
                <a:gd name="T31" fmla="*/ 71 h 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42" h="663">
                  <a:moveTo>
                    <a:pt x="342" y="71"/>
                  </a:moveTo>
                  <a:lnTo>
                    <a:pt x="342" y="55"/>
                  </a:lnTo>
                  <a:cubicBezTo>
                    <a:pt x="342" y="26"/>
                    <a:pt x="317" y="0"/>
                    <a:pt x="288" y="0"/>
                  </a:cubicBezTo>
                  <a:lnTo>
                    <a:pt x="56" y="0"/>
                  </a:lnTo>
                  <a:cubicBezTo>
                    <a:pt x="26" y="0"/>
                    <a:pt x="0" y="26"/>
                    <a:pt x="0" y="55"/>
                  </a:cubicBezTo>
                  <a:lnTo>
                    <a:pt x="0" y="121"/>
                  </a:lnTo>
                  <a:cubicBezTo>
                    <a:pt x="0" y="158"/>
                    <a:pt x="28" y="176"/>
                    <a:pt x="56" y="176"/>
                  </a:cubicBezTo>
                  <a:cubicBezTo>
                    <a:pt x="83" y="176"/>
                    <a:pt x="111" y="158"/>
                    <a:pt x="111" y="121"/>
                  </a:cubicBezTo>
                  <a:lnTo>
                    <a:pt x="111" y="110"/>
                  </a:lnTo>
                  <a:lnTo>
                    <a:pt x="218" y="110"/>
                  </a:lnTo>
                  <a:lnTo>
                    <a:pt x="68" y="592"/>
                  </a:lnTo>
                  <a:cubicBezTo>
                    <a:pt x="65" y="599"/>
                    <a:pt x="65" y="604"/>
                    <a:pt x="65" y="611"/>
                  </a:cubicBezTo>
                  <a:cubicBezTo>
                    <a:pt x="65" y="644"/>
                    <a:pt x="93" y="663"/>
                    <a:pt x="122" y="663"/>
                  </a:cubicBezTo>
                  <a:cubicBezTo>
                    <a:pt x="144" y="663"/>
                    <a:pt x="164" y="652"/>
                    <a:pt x="173" y="625"/>
                  </a:cubicBezTo>
                  <a:lnTo>
                    <a:pt x="336" y="105"/>
                  </a:lnTo>
                  <a:cubicBezTo>
                    <a:pt x="338" y="94"/>
                    <a:pt x="342" y="82"/>
                    <a:pt x="342" y="71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grpSp>
        <p:nvGrpSpPr>
          <p:cNvPr id="101" name="6">
            <a:extLst>
              <a:ext uri="{FF2B5EF4-FFF2-40B4-BE49-F238E27FC236}">
                <a16:creationId xmlns:a16="http://schemas.microsoft.com/office/drawing/2014/main" id="{48E7CFEA-5795-41B2-82F9-D5C0E428F2A0}"/>
              </a:ext>
            </a:extLst>
          </p:cNvPr>
          <p:cNvGrpSpPr/>
          <p:nvPr/>
        </p:nvGrpSpPr>
        <p:grpSpPr>
          <a:xfrm>
            <a:off x="9086850" y="3111500"/>
            <a:ext cx="376238" cy="382587"/>
            <a:chOff x="9086850" y="3111500"/>
            <a:chExt cx="376238" cy="382587"/>
          </a:xfrm>
        </p:grpSpPr>
        <p:sp>
          <p:nvSpPr>
            <p:cNvPr id="74" name="Freeform 69">
              <a:extLst>
                <a:ext uri="{FF2B5EF4-FFF2-40B4-BE49-F238E27FC236}">
                  <a16:creationId xmlns:a16="http://schemas.microsoft.com/office/drawing/2014/main" id="{18176184-F40F-4489-9800-7DB00209A21A}"/>
                </a:ext>
              </a:extLst>
            </p:cNvPr>
            <p:cNvSpPr>
              <a:spLocks/>
            </p:cNvSpPr>
            <p:nvPr/>
          </p:nvSpPr>
          <p:spPr bwMode="auto">
            <a:xfrm>
              <a:off x="9086850" y="3111500"/>
              <a:ext cx="376238" cy="382587"/>
            </a:xfrm>
            <a:custGeom>
              <a:avLst/>
              <a:gdLst>
                <a:gd name="T0" fmla="*/ 1146 w 1147"/>
                <a:gd name="T1" fmla="*/ 591 h 1164"/>
                <a:gd name="T2" fmla="*/ 795 w 1147"/>
                <a:gd name="T3" fmla="*/ 1115 h 1164"/>
                <a:gd name="T4" fmla="*/ 610 w 1147"/>
                <a:gd name="T5" fmla="*/ 1156 h 1164"/>
                <a:gd name="T6" fmla="*/ 140 w 1147"/>
                <a:gd name="T7" fmla="*/ 947 h 1164"/>
                <a:gd name="T8" fmla="*/ 17 w 1147"/>
                <a:gd name="T9" fmla="*/ 532 h 1164"/>
                <a:gd name="T10" fmla="*/ 277 w 1147"/>
                <a:gd name="T11" fmla="*/ 112 h 1164"/>
                <a:gd name="T12" fmla="*/ 523 w 1147"/>
                <a:gd name="T13" fmla="*/ 27 h 1164"/>
                <a:gd name="T14" fmla="*/ 1121 w 1147"/>
                <a:gd name="T15" fmla="*/ 422 h 1164"/>
                <a:gd name="T16" fmla="*/ 1146 w 1147"/>
                <a:gd name="T17" fmla="*/ 591 h 1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7" h="1164">
                  <a:moveTo>
                    <a:pt x="1146" y="591"/>
                  </a:moveTo>
                  <a:cubicBezTo>
                    <a:pt x="1147" y="822"/>
                    <a:pt x="1011" y="1025"/>
                    <a:pt x="795" y="1115"/>
                  </a:cubicBezTo>
                  <a:cubicBezTo>
                    <a:pt x="736" y="1140"/>
                    <a:pt x="674" y="1154"/>
                    <a:pt x="610" y="1156"/>
                  </a:cubicBezTo>
                  <a:cubicBezTo>
                    <a:pt x="418" y="1164"/>
                    <a:pt x="260" y="1094"/>
                    <a:pt x="140" y="947"/>
                  </a:cubicBezTo>
                  <a:cubicBezTo>
                    <a:pt x="41" y="827"/>
                    <a:pt x="0" y="686"/>
                    <a:pt x="17" y="532"/>
                  </a:cubicBezTo>
                  <a:cubicBezTo>
                    <a:pt x="37" y="353"/>
                    <a:pt x="124" y="212"/>
                    <a:pt x="277" y="112"/>
                  </a:cubicBezTo>
                  <a:cubicBezTo>
                    <a:pt x="352" y="64"/>
                    <a:pt x="434" y="37"/>
                    <a:pt x="523" y="27"/>
                  </a:cubicBezTo>
                  <a:cubicBezTo>
                    <a:pt x="789" y="0"/>
                    <a:pt x="1041" y="165"/>
                    <a:pt x="1121" y="422"/>
                  </a:cubicBezTo>
                  <a:cubicBezTo>
                    <a:pt x="1139" y="482"/>
                    <a:pt x="1146" y="526"/>
                    <a:pt x="1146" y="591"/>
                  </a:cubicBezTo>
                  <a:close/>
                </a:path>
              </a:pathLst>
            </a:custGeom>
            <a:solidFill>
              <a:srgbClr val="8D97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75" name="Freeform 70">
              <a:extLst>
                <a:ext uri="{FF2B5EF4-FFF2-40B4-BE49-F238E27FC236}">
                  <a16:creationId xmlns:a16="http://schemas.microsoft.com/office/drawing/2014/main" id="{A7025CA4-4983-44A5-86D2-CFA1E722428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224963" y="3203575"/>
              <a:ext cx="111125" cy="219075"/>
            </a:xfrm>
            <a:custGeom>
              <a:avLst/>
              <a:gdLst>
                <a:gd name="T0" fmla="*/ 340 w 340"/>
                <a:gd name="T1" fmla="*/ 507 h 668"/>
                <a:gd name="T2" fmla="*/ 340 w 340"/>
                <a:gd name="T3" fmla="*/ 389 h 668"/>
                <a:gd name="T4" fmla="*/ 175 w 340"/>
                <a:gd name="T5" fmla="*/ 227 h 668"/>
                <a:gd name="T6" fmla="*/ 165 w 340"/>
                <a:gd name="T7" fmla="*/ 227 h 668"/>
                <a:gd name="T8" fmla="*/ 110 w 340"/>
                <a:gd name="T9" fmla="*/ 244 h 668"/>
                <a:gd name="T10" fmla="*/ 110 w 340"/>
                <a:gd name="T11" fmla="*/ 165 h 668"/>
                <a:gd name="T12" fmla="*/ 165 w 340"/>
                <a:gd name="T13" fmla="*/ 109 h 668"/>
                <a:gd name="T14" fmla="*/ 175 w 340"/>
                <a:gd name="T15" fmla="*/ 109 h 668"/>
                <a:gd name="T16" fmla="*/ 227 w 340"/>
                <a:gd name="T17" fmla="*/ 143 h 668"/>
                <a:gd name="T18" fmla="*/ 281 w 340"/>
                <a:gd name="T19" fmla="*/ 181 h 668"/>
                <a:gd name="T20" fmla="*/ 282 w 340"/>
                <a:gd name="T21" fmla="*/ 181 h 668"/>
                <a:gd name="T22" fmla="*/ 335 w 340"/>
                <a:gd name="T23" fmla="*/ 130 h 668"/>
                <a:gd name="T24" fmla="*/ 333 w 340"/>
                <a:gd name="T25" fmla="*/ 118 h 668"/>
                <a:gd name="T26" fmla="*/ 175 w 340"/>
                <a:gd name="T27" fmla="*/ 0 h 668"/>
                <a:gd name="T28" fmla="*/ 165 w 340"/>
                <a:gd name="T29" fmla="*/ 0 h 668"/>
                <a:gd name="T30" fmla="*/ 0 w 340"/>
                <a:gd name="T31" fmla="*/ 162 h 668"/>
                <a:gd name="T32" fmla="*/ 0 w 340"/>
                <a:gd name="T33" fmla="*/ 508 h 668"/>
                <a:gd name="T34" fmla="*/ 165 w 340"/>
                <a:gd name="T35" fmla="*/ 668 h 668"/>
                <a:gd name="T36" fmla="*/ 175 w 340"/>
                <a:gd name="T37" fmla="*/ 668 h 668"/>
                <a:gd name="T38" fmla="*/ 340 w 340"/>
                <a:gd name="T39" fmla="*/ 507 h 668"/>
                <a:gd name="T40" fmla="*/ 229 w 340"/>
                <a:gd name="T41" fmla="*/ 504 h 668"/>
                <a:gd name="T42" fmla="*/ 175 w 340"/>
                <a:gd name="T43" fmla="*/ 560 h 668"/>
                <a:gd name="T44" fmla="*/ 165 w 340"/>
                <a:gd name="T45" fmla="*/ 560 h 668"/>
                <a:gd name="T46" fmla="*/ 110 w 340"/>
                <a:gd name="T47" fmla="*/ 505 h 668"/>
                <a:gd name="T48" fmla="*/ 110 w 340"/>
                <a:gd name="T49" fmla="*/ 393 h 668"/>
                <a:gd name="T50" fmla="*/ 165 w 340"/>
                <a:gd name="T51" fmla="*/ 337 h 668"/>
                <a:gd name="T52" fmla="*/ 175 w 340"/>
                <a:gd name="T53" fmla="*/ 337 h 668"/>
                <a:gd name="T54" fmla="*/ 229 w 340"/>
                <a:gd name="T55" fmla="*/ 393 h 668"/>
                <a:gd name="T56" fmla="*/ 229 w 340"/>
                <a:gd name="T57" fmla="*/ 504 h 6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40" h="668">
                  <a:moveTo>
                    <a:pt x="340" y="507"/>
                  </a:moveTo>
                  <a:lnTo>
                    <a:pt x="340" y="389"/>
                  </a:lnTo>
                  <a:cubicBezTo>
                    <a:pt x="340" y="298"/>
                    <a:pt x="266" y="227"/>
                    <a:pt x="175" y="227"/>
                  </a:cubicBezTo>
                  <a:lnTo>
                    <a:pt x="165" y="227"/>
                  </a:lnTo>
                  <a:cubicBezTo>
                    <a:pt x="145" y="227"/>
                    <a:pt x="121" y="236"/>
                    <a:pt x="110" y="244"/>
                  </a:cubicBezTo>
                  <a:lnTo>
                    <a:pt x="110" y="165"/>
                  </a:lnTo>
                  <a:cubicBezTo>
                    <a:pt x="110" y="135"/>
                    <a:pt x="135" y="109"/>
                    <a:pt x="165" y="109"/>
                  </a:cubicBezTo>
                  <a:lnTo>
                    <a:pt x="175" y="109"/>
                  </a:lnTo>
                  <a:cubicBezTo>
                    <a:pt x="202" y="109"/>
                    <a:pt x="220" y="121"/>
                    <a:pt x="227" y="143"/>
                  </a:cubicBezTo>
                  <a:cubicBezTo>
                    <a:pt x="237" y="169"/>
                    <a:pt x="259" y="181"/>
                    <a:pt x="281" y="181"/>
                  </a:cubicBezTo>
                  <a:lnTo>
                    <a:pt x="282" y="181"/>
                  </a:lnTo>
                  <a:cubicBezTo>
                    <a:pt x="308" y="181"/>
                    <a:pt x="335" y="163"/>
                    <a:pt x="335" y="130"/>
                  </a:cubicBezTo>
                  <a:cubicBezTo>
                    <a:pt x="335" y="127"/>
                    <a:pt x="334" y="123"/>
                    <a:pt x="333" y="118"/>
                  </a:cubicBezTo>
                  <a:cubicBezTo>
                    <a:pt x="321" y="38"/>
                    <a:pt x="242" y="0"/>
                    <a:pt x="175" y="0"/>
                  </a:cubicBezTo>
                  <a:lnTo>
                    <a:pt x="165" y="0"/>
                  </a:lnTo>
                  <a:cubicBezTo>
                    <a:pt x="73" y="0"/>
                    <a:pt x="0" y="70"/>
                    <a:pt x="0" y="162"/>
                  </a:cubicBezTo>
                  <a:lnTo>
                    <a:pt x="0" y="508"/>
                  </a:lnTo>
                  <a:cubicBezTo>
                    <a:pt x="0" y="601"/>
                    <a:pt x="74" y="668"/>
                    <a:pt x="165" y="668"/>
                  </a:cubicBezTo>
                  <a:lnTo>
                    <a:pt x="175" y="668"/>
                  </a:lnTo>
                  <a:cubicBezTo>
                    <a:pt x="266" y="668"/>
                    <a:pt x="340" y="600"/>
                    <a:pt x="340" y="507"/>
                  </a:cubicBezTo>
                  <a:close/>
                  <a:moveTo>
                    <a:pt x="229" y="504"/>
                  </a:moveTo>
                  <a:cubicBezTo>
                    <a:pt x="229" y="534"/>
                    <a:pt x="205" y="560"/>
                    <a:pt x="175" y="560"/>
                  </a:cubicBezTo>
                  <a:lnTo>
                    <a:pt x="165" y="560"/>
                  </a:lnTo>
                  <a:cubicBezTo>
                    <a:pt x="135" y="560"/>
                    <a:pt x="110" y="535"/>
                    <a:pt x="110" y="505"/>
                  </a:cubicBezTo>
                  <a:lnTo>
                    <a:pt x="110" y="393"/>
                  </a:lnTo>
                  <a:cubicBezTo>
                    <a:pt x="110" y="363"/>
                    <a:pt x="135" y="337"/>
                    <a:pt x="165" y="337"/>
                  </a:cubicBezTo>
                  <a:lnTo>
                    <a:pt x="175" y="337"/>
                  </a:lnTo>
                  <a:cubicBezTo>
                    <a:pt x="205" y="337"/>
                    <a:pt x="229" y="363"/>
                    <a:pt x="229" y="393"/>
                  </a:cubicBezTo>
                  <a:lnTo>
                    <a:pt x="229" y="504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grpSp>
        <p:nvGrpSpPr>
          <p:cNvPr id="100" name="5">
            <a:extLst>
              <a:ext uri="{FF2B5EF4-FFF2-40B4-BE49-F238E27FC236}">
                <a16:creationId xmlns:a16="http://schemas.microsoft.com/office/drawing/2014/main" id="{D5F733F7-D886-4C1D-9C72-AD671E48F16F}"/>
              </a:ext>
            </a:extLst>
          </p:cNvPr>
          <p:cNvGrpSpPr/>
          <p:nvPr/>
        </p:nvGrpSpPr>
        <p:grpSpPr>
          <a:xfrm>
            <a:off x="9090025" y="2654300"/>
            <a:ext cx="376238" cy="382587"/>
            <a:chOff x="9090025" y="2654300"/>
            <a:chExt cx="376238" cy="382587"/>
          </a:xfrm>
        </p:grpSpPr>
        <p:sp>
          <p:nvSpPr>
            <p:cNvPr id="72" name="Freeform 67">
              <a:extLst>
                <a:ext uri="{FF2B5EF4-FFF2-40B4-BE49-F238E27FC236}">
                  <a16:creationId xmlns:a16="http://schemas.microsoft.com/office/drawing/2014/main" id="{8219843C-A2C3-4826-8CE6-DA279855C9D8}"/>
                </a:ext>
              </a:extLst>
            </p:cNvPr>
            <p:cNvSpPr>
              <a:spLocks/>
            </p:cNvSpPr>
            <p:nvPr/>
          </p:nvSpPr>
          <p:spPr bwMode="auto">
            <a:xfrm>
              <a:off x="9090025" y="2654300"/>
              <a:ext cx="376238" cy="382587"/>
            </a:xfrm>
            <a:custGeom>
              <a:avLst/>
              <a:gdLst>
                <a:gd name="T0" fmla="*/ 1146 w 1146"/>
                <a:gd name="T1" fmla="*/ 592 h 1164"/>
                <a:gd name="T2" fmla="*/ 795 w 1146"/>
                <a:gd name="T3" fmla="*/ 1116 h 1164"/>
                <a:gd name="T4" fmla="*/ 610 w 1146"/>
                <a:gd name="T5" fmla="*/ 1157 h 1164"/>
                <a:gd name="T6" fmla="*/ 140 w 1146"/>
                <a:gd name="T7" fmla="*/ 948 h 1164"/>
                <a:gd name="T8" fmla="*/ 17 w 1146"/>
                <a:gd name="T9" fmla="*/ 533 h 1164"/>
                <a:gd name="T10" fmla="*/ 277 w 1146"/>
                <a:gd name="T11" fmla="*/ 113 h 1164"/>
                <a:gd name="T12" fmla="*/ 523 w 1146"/>
                <a:gd name="T13" fmla="*/ 28 h 1164"/>
                <a:gd name="T14" fmla="*/ 1121 w 1146"/>
                <a:gd name="T15" fmla="*/ 423 h 1164"/>
                <a:gd name="T16" fmla="*/ 1146 w 1146"/>
                <a:gd name="T17" fmla="*/ 592 h 1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6" h="1164">
                  <a:moveTo>
                    <a:pt x="1146" y="592"/>
                  </a:moveTo>
                  <a:cubicBezTo>
                    <a:pt x="1146" y="822"/>
                    <a:pt x="1011" y="1026"/>
                    <a:pt x="795" y="1116"/>
                  </a:cubicBezTo>
                  <a:cubicBezTo>
                    <a:pt x="736" y="1141"/>
                    <a:pt x="674" y="1155"/>
                    <a:pt x="610" y="1157"/>
                  </a:cubicBezTo>
                  <a:cubicBezTo>
                    <a:pt x="418" y="1164"/>
                    <a:pt x="260" y="1094"/>
                    <a:pt x="140" y="948"/>
                  </a:cubicBezTo>
                  <a:cubicBezTo>
                    <a:pt x="41" y="827"/>
                    <a:pt x="0" y="687"/>
                    <a:pt x="17" y="533"/>
                  </a:cubicBezTo>
                  <a:cubicBezTo>
                    <a:pt x="36" y="353"/>
                    <a:pt x="124" y="213"/>
                    <a:pt x="277" y="113"/>
                  </a:cubicBezTo>
                  <a:cubicBezTo>
                    <a:pt x="352" y="64"/>
                    <a:pt x="434" y="37"/>
                    <a:pt x="523" y="28"/>
                  </a:cubicBezTo>
                  <a:cubicBezTo>
                    <a:pt x="789" y="0"/>
                    <a:pt x="1041" y="166"/>
                    <a:pt x="1121" y="423"/>
                  </a:cubicBezTo>
                  <a:cubicBezTo>
                    <a:pt x="1139" y="483"/>
                    <a:pt x="1146" y="527"/>
                    <a:pt x="1146" y="592"/>
                  </a:cubicBezTo>
                  <a:close/>
                </a:path>
              </a:pathLst>
            </a:custGeom>
            <a:solidFill>
              <a:srgbClr val="C8E8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73" name="Freeform 68">
              <a:extLst>
                <a:ext uri="{FF2B5EF4-FFF2-40B4-BE49-F238E27FC236}">
                  <a16:creationId xmlns:a16="http://schemas.microsoft.com/office/drawing/2014/main" id="{CC314A4F-C17B-440A-9CAF-CBAC82921B47}"/>
                </a:ext>
              </a:extLst>
            </p:cNvPr>
            <p:cNvSpPr>
              <a:spLocks/>
            </p:cNvSpPr>
            <p:nvPr/>
          </p:nvSpPr>
          <p:spPr bwMode="auto">
            <a:xfrm>
              <a:off x="9228138" y="2747963"/>
              <a:ext cx="109538" cy="219075"/>
            </a:xfrm>
            <a:custGeom>
              <a:avLst/>
              <a:gdLst>
                <a:gd name="T0" fmla="*/ 335 w 335"/>
                <a:gd name="T1" fmla="*/ 505 h 663"/>
                <a:gd name="T2" fmla="*/ 335 w 335"/>
                <a:gd name="T3" fmla="*/ 358 h 663"/>
                <a:gd name="T4" fmla="*/ 170 w 335"/>
                <a:gd name="T5" fmla="*/ 199 h 663"/>
                <a:gd name="T6" fmla="*/ 159 w 335"/>
                <a:gd name="T7" fmla="*/ 199 h 663"/>
                <a:gd name="T8" fmla="*/ 116 w 335"/>
                <a:gd name="T9" fmla="*/ 209 h 663"/>
                <a:gd name="T10" fmla="*/ 116 w 335"/>
                <a:gd name="T11" fmla="*/ 110 h 663"/>
                <a:gd name="T12" fmla="*/ 260 w 335"/>
                <a:gd name="T13" fmla="*/ 110 h 663"/>
                <a:gd name="T14" fmla="*/ 316 w 335"/>
                <a:gd name="T15" fmla="*/ 54 h 663"/>
                <a:gd name="T16" fmla="*/ 260 w 335"/>
                <a:gd name="T17" fmla="*/ 0 h 663"/>
                <a:gd name="T18" fmla="*/ 60 w 335"/>
                <a:gd name="T19" fmla="*/ 0 h 663"/>
                <a:gd name="T20" fmla="*/ 5 w 335"/>
                <a:gd name="T21" fmla="*/ 55 h 663"/>
                <a:gd name="T22" fmla="*/ 5 w 335"/>
                <a:gd name="T23" fmla="*/ 300 h 663"/>
                <a:gd name="T24" fmla="*/ 64 w 335"/>
                <a:gd name="T25" fmla="*/ 360 h 663"/>
                <a:gd name="T26" fmla="*/ 112 w 335"/>
                <a:gd name="T27" fmla="*/ 338 h 663"/>
                <a:gd name="T28" fmla="*/ 159 w 335"/>
                <a:gd name="T29" fmla="*/ 309 h 663"/>
                <a:gd name="T30" fmla="*/ 170 w 335"/>
                <a:gd name="T31" fmla="*/ 309 h 663"/>
                <a:gd name="T32" fmla="*/ 224 w 335"/>
                <a:gd name="T33" fmla="*/ 365 h 663"/>
                <a:gd name="T34" fmla="*/ 224 w 335"/>
                <a:gd name="T35" fmla="*/ 498 h 663"/>
                <a:gd name="T36" fmla="*/ 170 w 335"/>
                <a:gd name="T37" fmla="*/ 554 h 663"/>
                <a:gd name="T38" fmla="*/ 159 w 335"/>
                <a:gd name="T39" fmla="*/ 554 h 663"/>
                <a:gd name="T40" fmla="*/ 111 w 335"/>
                <a:gd name="T41" fmla="*/ 504 h 663"/>
                <a:gd name="T42" fmla="*/ 56 w 335"/>
                <a:gd name="T43" fmla="*/ 449 h 663"/>
                <a:gd name="T44" fmla="*/ 0 w 335"/>
                <a:gd name="T45" fmla="*/ 504 h 663"/>
                <a:gd name="T46" fmla="*/ 159 w 335"/>
                <a:gd name="T47" fmla="*/ 663 h 663"/>
                <a:gd name="T48" fmla="*/ 170 w 335"/>
                <a:gd name="T49" fmla="*/ 663 h 663"/>
                <a:gd name="T50" fmla="*/ 335 w 335"/>
                <a:gd name="T51" fmla="*/ 505 h 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35" h="663">
                  <a:moveTo>
                    <a:pt x="335" y="505"/>
                  </a:moveTo>
                  <a:lnTo>
                    <a:pt x="335" y="358"/>
                  </a:lnTo>
                  <a:cubicBezTo>
                    <a:pt x="335" y="267"/>
                    <a:pt x="261" y="199"/>
                    <a:pt x="170" y="199"/>
                  </a:cubicBezTo>
                  <a:lnTo>
                    <a:pt x="159" y="199"/>
                  </a:lnTo>
                  <a:cubicBezTo>
                    <a:pt x="143" y="199"/>
                    <a:pt x="128" y="202"/>
                    <a:pt x="116" y="209"/>
                  </a:cubicBezTo>
                  <a:lnTo>
                    <a:pt x="116" y="110"/>
                  </a:lnTo>
                  <a:lnTo>
                    <a:pt x="260" y="110"/>
                  </a:lnTo>
                  <a:cubicBezTo>
                    <a:pt x="298" y="110"/>
                    <a:pt x="316" y="82"/>
                    <a:pt x="316" y="54"/>
                  </a:cubicBezTo>
                  <a:cubicBezTo>
                    <a:pt x="316" y="28"/>
                    <a:pt x="298" y="0"/>
                    <a:pt x="260" y="0"/>
                  </a:cubicBezTo>
                  <a:lnTo>
                    <a:pt x="60" y="0"/>
                  </a:lnTo>
                  <a:cubicBezTo>
                    <a:pt x="31" y="0"/>
                    <a:pt x="5" y="26"/>
                    <a:pt x="5" y="55"/>
                  </a:cubicBezTo>
                  <a:lnTo>
                    <a:pt x="5" y="300"/>
                  </a:lnTo>
                  <a:cubicBezTo>
                    <a:pt x="5" y="343"/>
                    <a:pt x="35" y="360"/>
                    <a:pt x="64" y="360"/>
                  </a:cubicBezTo>
                  <a:cubicBezTo>
                    <a:pt x="84" y="360"/>
                    <a:pt x="104" y="352"/>
                    <a:pt x="112" y="338"/>
                  </a:cubicBezTo>
                  <a:cubicBezTo>
                    <a:pt x="122" y="320"/>
                    <a:pt x="136" y="309"/>
                    <a:pt x="159" y="309"/>
                  </a:cubicBezTo>
                  <a:lnTo>
                    <a:pt x="170" y="309"/>
                  </a:lnTo>
                  <a:cubicBezTo>
                    <a:pt x="199" y="309"/>
                    <a:pt x="224" y="334"/>
                    <a:pt x="224" y="365"/>
                  </a:cubicBezTo>
                  <a:lnTo>
                    <a:pt x="224" y="498"/>
                  </a:lnTo>
                  <a:cubicBezTo>
                    <a:pt x="224" y="529"/>
                    <a:pt x="199" y="554"/>
                    <a:pt x="170" y="554"/>
                  </a:cubicBezTo>
                  <a:lnTo>
                    <a:pt x="159" y="554"/>
                  </a:lnTo>
                  <a:cubicBezTo>
                    <a:pt x="144" y="554"/>
                    <a:pt x="111" y="541"/>
                    <a:pt x="111" y="504"/>
                  </a:cubicBezTo>
                  <a:cubicBezTo>
                    <a:pt x="111" y="467"/>
                    <a:pt x="83" y="449"/>
                    <a:pt x="56" y="449"/>
                  </a:cubicBezTo>
                  <a:cubicBezTo>
                    <a:pt x="28" y="449"/>
                    <a:pt x="0" y="467"/>
                    <a:pt x="0" y="504"/>
                  </a:cubicBezTo>
                  <a:cubicBezTo>
                    <a:pt x="0" y="610"/>
                    <a:pt x="65" y="663"/>
                    <a:pt x="159" y="663"/>
                  </a:cubicBezTo>
                  <a:lnTo>
                    <a:pt x="170" y="663"/>
                  </a:lnTo>
                  <a:cubicBezTo>
                    <a:pt x="261" y="663"/>
                    <a:pt x="335" y="597"/>
                    <a:pt x="335" y="505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grpSp>
        <p:nvGrpSpPr>
          <p:cNvPr id="99" name="4">
            <a:extLst>
              <a:ext uri="{FF2B5EF4-FFF2-40B4-BE49-F238E27FC236}">
                <a16:creationId xmlns:a16="http://schemas.microsoft.com/office/drawing/2014/main" id="{930B600C-9150-4B3C-8390-99C7B7009199}"/>
              </a:ext>
            </a:extLst>
          </p:cNvPr>
          <p:cNvGrpSpPr/>
          <p:nvPr/>
        </p:nvGrpSpPr>
        <p:grpSpPr>
          <a:xfrm>
            <a:off x="9086850" y="2198688"/>
            <a:ext cx="376238" cy="382587"/>
            <a:chOff x="9086850" y="2198688"/>
            <a:chExt cx="376238" cy="382587"/>
          </a:xfrm>
        </p:grpSpPr>
        <p:sp>
          <p:nvSpPr>
            <p:cNvPr id="76" name="Freeform 71">
              <a:extLst>
                <a:ext uri="{FF2B5EF4-FFF2-40B4-BE49-F238E27FC236}">
                  <a16:creationId xmlns:a16="http://schemas.microsoft.com/office/drawing/2014/main" id="{4D89CE96-3D59-434C-BA97-B86D3D61F7DA}"/>
                </a:ext>
              </a:extLst>
            </p:cNvPr>
            <p:cNvSpPr>
              <a:spLocks/>
            </p:cNvSpPr>
            <p:nvPr/>
          </p:nvSpPr>
          <p:spPr bwMode="auto">
            <a:xfrm>
              <a:off x="9086850" y="2198688"/>
              <a:ext cx="376238" cy="382587"/>
            </a:xfrm>
            <a:custGeom>
              <a:avLst/>
              <a:gdLst>
                <a:gd name="T0" fmla="*/ 1146 w 1147"/>
                <a:gd name="T1" fmla="*/ 592 h 1164"/>
                <a:gd name="T2" fmla="*/ 795 w 1147"/>
                <a:gd name="T3" fmla="*/ 1116 h 1164"/>
                <a:gd name="T4" fmla="*/ 610 w 1147"/>
                <a:gd name="T5" fmla="*/ 1157 h 1164"/>
                <a:gd name="T6" fmla="*/ 140 w 1147"/>
                <a:gd name="T7" fmla="*/ 948 h 1164"/>
                <a:gd name="T8" fmla="*/ 17 w 1147"/>
                <a:gd name="T9" fmla="*/ 533 h 1164"/>
                <a:gd name="T10" fmla="*/ 277 w 1147"/>
                <a:gd name="T11" fmla="*/ 113 h 1164"/>
                <a:gd name="T12" fmla="*/ 523 w 1147"/>
                <a:gd name="T13" fmla="*/ 28 h 1164"/>
                <a:gd name="T14" fmla="*/ 1121 w 1147"/>
                <a:gd name="T15" fmla="*/ 423 h 1164"/>
                <a:gd name="T16" fmla="*/ 1146 w 1147"/>
                <a:gd name="T17" fmla="*/ 592 h 1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7" h="1164">
                  <a:moveTo>
                    <a:pt x="1146" y="592"/>
                  </a:moveTo>
                  <a:cubicBezTo>
                    <a:pt x="1147" y="822"/>
                    <a:pt x="1011" y="1026"/>
                    <a:pt x="795" y="1116"/>
                  </a:cubicBezTo>
                  <a:cubicBezTo>
                    <a:pt x="736" y="1141"/>
                    <a:pt x="674" y="1155"/>
                    <a:pt x="610" y="1157"/>
                  </a:cubicBezTo>
                  <a:cubicBezTo>
                    <a:pt x="418" y="1164"/>
                    <a:pt x="260" y="1095"/>
                    <a:pt x="140" y="948"/>
                  </a:cubicBezTo>
                  <a:cubicBezTo>
                    <a:pt x="41" y="828"/>
                    <a:pt x="0" y="687"/>
                    <a:pt x="17" y="533"/>
                  </a:cubicBezTo>
                  <a:cubicBezTo>
                    <a:pt x="37" y="353"/>
                    <a:pt x="124" y="213"/>
                    <a:pt x="277" y="113"/>
                  </a:cubicBezTo>
                  <a:cubicBezTo>
                    <a:pt x="352" y="64"/>
                    <a:pt x="434" y="38"/>
                    <a:pt x="523" y="28"/>
                  </a:cubicBezTo>
                  <a:cubicBezTo>
                    <a:pt x="789" y="0"/>
                    <a:pt x="1041" y="166"/>
                    <a:pt x="1121" y="423"/>
                  </a:cubicBezTo>
                  <a:cubicBezTo>
                    <a:pt x="1139" y="483"/>
                    <a:pt x="1146" y="527"/>
                    <a:pt x="1146" y="592"/>
                  </a:cubicBezTo>
                  <a:close/>
                </a:path>
              </a:pathLst>
            </a:custGeom>
            <a:solidFill>
              <a:srgbClr val="738E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77" name="Freeform 72">
              <a:extLst>
                <a:ext uri="{FF2B5EF4-FFF2-40B4-BE49-F238E27FC236}">
                  <a16:creationId xmlns:a16="http://schemas.microsoft.com/office/drawing/2014/main" id="{6ACAC278-270C-41E6-B347-B73E393A0202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9088" y="2282825"/>
              <a:ext cx="131763" cy="219075"/>
            </a:xfrm>
            <a:custGeom>
              <a:avLst/>
              <a:gdLst>
                <a:gd name="T0" fmla="*/ 398 w 398"/>
                <a:gd name="T1" fmla="*/ 479 h 669"/>
                <a:gd name="T2" fmla="*/ 343 w 398"/>
                <a:gd name="T3" fmla="*/ 424 h 669"/>
                <a:gd name="T4" fmla="*/ 322 w 398"/>
                <a:gd name="T5" fmla="*/ 424 h 669"/>
                <a:gd name="T6" fmla="*/ 322 w 398"/>
                <a:gd name="T7" fmla="*/ 369 h 669"/>
                <a:gd name="T8" fmla="*/ 266 w 398"/>
                <a:gd name="T9" fmla="*/ 314 h 669"/>
                <a:gd name="T10" fmla="*/ 211 w 398"/>
                <a:gd name="T11" fmla="*/ 369 h 669"/>
                <a:gd name="T12" fmla="*/ 211 w 398"/>
                <a:gd name="T13" fmla="*/ 424 h 669"/>
                <a:gd name="T14" fmla="*/ 127 w 398"/>
                <a:gd name="T15" fmla="*/ 424 h 669"/>
                <a:gd name="T16" fmla="*/ 284 w 398"/>
                <a:gd name="T17" fmla="*/ 78 h 669"/>
                <a:gd name="T18" fmla="*/ 289 w 398"/>
                <a:gd name="T19" fmla="*/ 54 h 669"/>
                <a:gd name="T20" fmla="*/ 232 w 398"/>
                <a:gd name="T21" fmla="*/ 0 h 669"/>
                <a:gd name="T22" fmla="*/ 183 w 398"/>
                <a:gd name="T23" fmla="*/ 34 h 669"/>
                <a:gd name="T24" fmla="*/ 5 w 398"/>
                <a:gd name="T25" fmla="*/ 445 h 669"/>
                <a:gd name="T26" fmla="*/ 0 w 398"/>
                <a:gd name="T27" fmla="*/ 476 h 669"/>
                <a:gd name="T28" fmla="*/ 62 w 398"/>
                <a:gd name="T29" fmla="*/ 534 h 669"/>
                <a:gd name="T30" fmla="*/ 211 w 398"/>
                <a:gd name="T31" fmla="*/ 534 h 669"/>
                <a:gd name="T32" fmla="*/ 211 w 398"/>
                <a:gd name="T33" fmla="*/ 615 h 669"/>
                <a:gd name="T34" fmla="*/ 266 w 398"/>
                <a:gd name="T35" fmla="*/ 669 h 669"/>
                <a:gd name="T36" fmla="*/ 322 w 398"/>
                <a:gd name="T37" fmla="*/ 615 h 669"/>
                <a:gd name="T38" fmla="*/ 322 w 398"/>
                <a:gd name="T39" fmla="*/ 534 h 669"/>
                <a:gd name="T40" fmla="*/ 343 w 398"/>
                <a:gd name="T41" fmla="*/ 534 h 669"/>
                <a:gd name="T42" fmla="*/ 398 w 398"/>
                <a:gd name="T43" fmla="*/ 479 h 6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8" h="669">
                  <a:moveTo>
                    <a:pt x="398" y="479"/>
                  </a:moveTo>
                  <a:cubicBezTo>
                    <a:pt x="398" y="451"/>
                    <a:pt x="380" y="424"/>
                    <a:pt x="343" y="424"/>
                  </a:cubicBezTo>
                  <a:lnTo>
                    <a:pt x="322" y="424"/>
                  </a:lnTo>
                  <a:lnTo>
                    <a:pt x="322" y="369"/>
                  </a:lnTo>
                  <a:cubicBezTo>
                    <a:pt x="322" y="332"/>
                    <a:pt x="294" y="314"/>
                    <a:pt x="266" y="314"/>
                  </a:cubicBezTo>
                  <a:cubicBezTo>
                    <a:pt x="239" y="314"/>
                    <a:pt x="211" y="332"/>
                    <a:pt x="211" y="369"/>
                  </a:cubicBezTo>
                  <a:lnTo>
                    <a:pt x="211" y="424"/>
                  </a:lnTo>
                  <a:lnTo>
                    <a:pt x="127" y="424"/>
                  </a:lnTo>
                  <a:lnTo>
                    <a:pt x="284" y="78"/>
                  </a:lnTo>
                  <a:cubicBezTo>
                    <a:pt x="287" y="71"/>
                    <a:pt x="289" y="62"/>
                    <a:pt x="289" y="54"/>
                  </a:cubicBezTo>
                  <a:cubicBezTo>
                    <a:pt x="289" y="22"/>
                    <a:pt x="262" y="0"/>
                    <a:pt x="232" y="0"/>
                  </a:cubicBezTo>
                  <a:cubicBezTo>
                    <a:pt x="213" y="0"/>
                    <a:pt x="194" y="10"/>
                    <a:pt x="183" y="34"/>
                  </a:cubicBezTo>
                  <a:lnTo>
                    <a:pt x="5" y="445"/>
                  </a:lnTo>
                  <a:cubicBezTo>
                    <a:pt x="2" y="454"/>
                    <a:pt x="0" y="465"/>
                    <a:pt x="0" y="476"/>
                  </a:cubicBezTo>
                  <a:cubicBezTo>
                    <a:pt x="0" y="513"/>
                    <a:pt x="23" y="534"/>
                    <a:pt x="62" y="534"/>
                  </a:cubicBezTo>
                  <a:lnTo>
                    <a:pt x="211" y="534"/>
                  </a:lnTo>
                  <a:lnTo>
                    <a:pt x="211" y="615"/>
                  </a:lnTo>
                  <a:cubicBezTo>
                    <a:pt x="211" y="652"/>
                    <a:pt x="239" y="669"/>
                    <a:pt x="266" y="669"/>
                  </a:cubicBezTo>
                  <a:cubicBezTo>
                    <a:pt x="294" y="669"/>
                    <a:pt x="322" y="652"/>
                    <a:pt x="322" y="615"/>
                  </a:cubicBezTo>
                  <a:lnTo>
                    <a:pt x="322" y="534"/>
                  </a:lnTo>
                  <a:lnTo>
                    <a:pt x="343" y="534"/>
                  </a:lnTo>
                  <a:cubicBezTo>
                    <a:pt x="380" y="534"/>
                    <a:pt x="398" y="506"/>
                    <a:pt x="398" y="479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grpSp>
        <p:nvGrpSpPr>
          <p:cNvPr id="98" name="3">
            <a:extLst>
              <a:ext uri="{FF2B5EF4-FFF2-40B4-BE49-F238E27FC236}">
                <a16:creationId xmlns:a16="http://schemas.microsoft.com/office/drawing/2014/main" id="{00972304-1203-4AC8-995B-EE384796D015}"/>
              </a:ext>
            </a:extLst>
          </p:cNvPr>
          <p:cNvGrpSpPr/>
          <p:nvPr/>
        </p:nvGrpSpPr>
        <p:grpSpPr>
          <a:xfrm>
            <a:off x="9085263" y="1739900"/>
            <a:ext cx="376238" cy="382587"/>
            <a:chOff x="9085263" y="1739900"/>
            <a:chExt cx="376238" cy="382587"/>
          </a:xfrm>
        </p:grpSpPr>
        <p:sp>
          <p:nvSpPr>
            <p:cNvPr id="78" name="Freeform 73">
              <a:extLst>
                <a:ext uri="{FF2B5EF4-FFF2-40B4-BE49-F238E27FC236}">
                  <a16:creationId xmlns:a16="http://schemas.microsoft.com/office/drawing/2014/main" id="{27F9D9A8-51A2-4D24-B518-774A1B6A95FE}"/>
                </a:ext>
              </a:extLst>
            </p:cNvPr>
            <p:cNvSpPr>
              <a:spLocks/>
            </p:cNvSpPr>
            <p:nvPr/>
          </p:nvSpPr>
          <p:spPr bwMode="auto">
            <a:xfrm>
              <a:off x="9085263" y="1739900"/>
              <a:ext cx="376238" cy="382587"/>
            </a:xfrm>
            <a:custGeom>
              <a:avLst/>
              <a:gdLst>
                <a:gd name="T0" fmla="*/ 1146 w 1147"/>
                <a:gd name="T1" fmla="*/ 591 h 1164"/>
                <a:gd name="T2" fmla="*/ 795 w 1147"/>
                <a:gd name="T3" fmla="*/ 1116 h 1164"/>
                <a:gd name="T4" fmla="*/ 610 w 1147"/>
                <a:gd name="T5" fmla="*/ 1157 h 1164"/>
                <a:gd name="T6" fmla="*/ 140 w 1147"/>
                <a:gd name="T7" fmla="*/ 948 h 1164"/>
                <a:gd name="T8" fmla="*/ 17 w 1147"/>
                <a:gd name="T9" fmla="*/ 532 h 1164"/>
                <a:gd name="T10" fmla="*/ 277 w 1147"/>
                <a:gd name="T11" fmla="*/ 112 h 1164"/>
                <a:gd name="T12" fmla="*/ 523 w 1147"/>
                <a:gd name="T13" fmla="*/ 28 h 1164"/>
                <a:gd name="T14" fmla="*/ 1121 w 1147"/>
                <a:gd name="T15" fmla="*/ 423 h 1164"/>
                <a:gd name="T16" fmla="*/ 1146 w 1147"/>
                <a:gd name="T17" fmla="*/ 591 h 1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7" h="1164">
                  <a:moveTo>
                    <a:pt x="1146" y="591"/>
                  </a:moveTo>
                  <a:cubicBezTo>
                    <a:pt x="1147" y="822"/>
                    <a:pt x="1011" y="1025"/>
                    <a:pt x="795" y="1116"/>
                  </a:cubicBezTo>
                  <a:cubicBezTo>
                    <a:pt x="736" y="1140"/>
                    <a:pt x="674" y="1154"/>
                    <a:pt x="610" y="1157"/>
                  </a:cubicBezTo>
                  <a:cubicBezTo>
                    <a:pt x="418" y="1164"/>
                    <a:pt x="260" y="1094"/>
                    <a:pt x="140" y="948"/>
                  </a:cubicBezTo>
                  <a:cubicBezTo>
                    <a:pt x="41" y="827"/>
                    <a:pt x="0" y="687"/>
                    <a:pt x="17" y="532"/>
                  </a:cubicBezTo>
                  <a:cubicBezTo>
                    <a:pt x="37" y="353"/>
                    <a:pt x="124" y="212"/>
                    <a:pt x="277" y="112"/>
                  </a:cubicBezTo>
                  <a:cubicBezTo>
                    <a:pt x="352" y="64"/>
                    <a:pt x="434" y="37"/>
                    <a:pt x="523" y="28"/>
                  </a:cubicBezTo>
                  <a:cubicBezTo>
                    <a:pt x="789" y="0"/>
                    <a:pt x="1041" y="165"/>
                    <a:pt x="1121" y="423"/>
                  </a:cubicBezTo>
                  <a:cubicBezTo>
                    <a:pt x="1139" y="482"/>
                    <a:pt x="1146" y="527"/>
                    <a:pt x="1146" y="591"/>
                  </a:cubicBezTo>
                  <a:close/>
                </a:path>
              </a:pathLst>
            </a:custGeom>
            <a:solidFill>
              <a:srgbClr val="70B1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79" name="Freeform 74">
              <a:extLst>
                <a:ext uri="{FF2B5EF4-FFF2-40B4-BE49-F238E27FC236}">
                  <a16:creationId xmlns:a16="http://schemas.microsoft.com/office/drawing/2014/main" id="{D482057D-2096-4179-A5A0-9DACFA85982E}"/>
                </a:ext>
              </a:extLst>
            </p:cNvPr>
            <p:cNvSpPr>
              <a:spLocks/>
            </p:cNvSpPr>
            <p:nvPr/>
          </p:nvSpPr>
          <p:spPr bwMode="auto">
            <a:xfrm>
              <a:off x="9218613" y="1828800"/>
              <a:ext cx="114300" cy="219075"/>
            </a:xfrm>
            <a:custGeom>
              <a:avLst/>
              <a:gdLst>
                <a:gd name="T0" fmla="*/ 181 w 345"/>
                <a:gd name="T1" fmla="*/ 666 h 666"/>
                <a:gd name="T2" fmla="*/ 165 w 345"/>
                <a:gd name="T3" fmla="*/ 666 h 666"/>
                <a:gd name="T4" fmla="*/ 0 w 345"/>
                <a:gd name="T5" fmla="*/ 507 h 666"/>
                <a:gd name="T6" fmla="*/ 55 w 345"/>
                <a:gd name="T7" fmla="*/ 459 h 666"/>
                <a:gd name="T8" fmla="*/ 110 w 345"/>
                <a:gd name="T9" fmla="*/ 507 h 666"/>
                <a:gd name="T10" fmla="*/ 165 w 345"/>
                <a:gd name="T11" fmla="*/ 558 h 666"/>
                <a:gd name="T12" fmla="*/ 181 w 345"/>
                <a:gd name="T13" fmla="*/ 558 h 666"/>
                <a:gd name="T14" fmla="*/ 236 w 345"/>
                <a:gd name="T15" fmla="*/ 505 h 666"/>
                <a:gd name="T16" fmla="*/ 236 w 345"/>
                <a:gd name="T17" fmla="*/ 442 h 666"/>
                <a:gd name="T18" fmla="*/ 152 w 345"/>
                <a:gd name="T19" fmla="*/ 366 h 666"/>
                <a:gd name="T20" fmla="*/ 95 w 345"/>
                <a:gd name="T21" fmla="*/ 311 h 666"/>
                <a:gd name="T22" fmla="*/ 152 w 345"/>
                <a:gd name="T23" fmla="*/ 256 h 666"/>
                <a:gd name="T24" fmla="*/ 236 w 345"/>
                <a:gd name="T25" fmla="*/ 184 h 666"/>
                <a:gd name="T26" fmla="*/ 236 w 345"/>
                <a:gd name="T27" fmla="*/ 162 h 666"/>
                <a:gd name="T28" fmla="*/ 180 w 345"/>
                <a:gd name="T29" fmla="*/ 109 h 666"/>
                <a:gd name="T30" fmla="*/ 176 w 345"/>
                <a:gd name="T31" fmla="*/ 109 h 666"/>
                <a:gd name="T32" fmla="*/ 118 w 345"/>
                <a:gd name="T33" fmla="*/ 159 h 666"/>
                <a:gd name="T34" fmla="*/ 63 w 345"/>
                <a:gd name="T35" fmla="*/ 206 h 666"/>
                <a:gd name="T36" fmla="*/ 8 w 345"/>
                <a:gd name="T37" fmla="*/ 151 h 666"/>
                <a:gd name="T38" fmla="*/ 171 w 345"/>
                <a:gd name="T39" fmla="*/ 0 h 666"/>
                <a:gd name="T40" fmla="*/ 179 w 345"/>
                <a:gd name="T41" fmla="*/ 0 h 666"/>
                <a:gd name="T42" fmla="*/ 345 w 345"/>
                <a:gd name="T43" fmla="*/ 162 h 666"/>
                <a:gd name="T44" fmla="*/ 345 w 345"/>
                <a:gd name="T45" fmla="*/ 184 h 666"/>
                <a:gd name="T46" fmla="*/ 306 w 345"/>
                <a:gd name="T47" fmla="*/ 311 h 666"/>
                <a:gd name="T48" fmla="*/ 345 w 345"/>
                <a:gd name="T49" fmla="*/ 442 h 666"/>
                <a:gd name="T50" fmla="*/ 345 w 345"/>
                <a:gd name="T51" fmla="*/ 508 h 666"/>
                <a:gd name="T52" fmla="*/ 181 w 345"/>
                <a:gd name="T53" fmla="*/ 666 h 6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5" h="666">
                  <a:moveTo>
                    <a:pt x="181" y="666"/>
                  </a:moveTo>
                  <a:lnTo>
                    <a:pt x="165" y="666"/>
                  </a:lnTo>
                  <a:cubicBezTo>
                    <a:pt x="74" y="666"/>
                    <a:pt x="0" y="608"/>
                    <a:pt x="0" y="507"/>
                  </a:cubicBezTo>
                  <a:cubicBezTo>
                    <a:pt x="0" y="470"/>
                    <a:pt x="27" y="459"/>
                    <a:pt x="55" y="459"/>
                  </a:cubicBezTo>
                  <a:cubicBezTo>
                    <a:pt x="82" y="459"/>
                    <a:pt x="110" y="470"/>
                    <a:pt x="110" y="507"/>
                  </a:cubicBezTo>
                  <a:cubicBezTo>
                    <a:pt x="110" y="536"/>
                    <a:pt x="134" y="558"/>
                    <a:pt x="165" y="558"/>
                  </a:cubicBezTo>
                  <a:lnTo>
                    <a:pt x="181" y="558"/>
                  </a:lnTo>
                  <a:cubicBezTo>
                    <a:pt x="211" y="558"/>
                    <a:pt x="236" y="535"/>
                    <a:pt x="236" y="505"/>
                  </a:cubicBezTo>
                  <a:lnTo>
                    <a:pt x="236" y="442"/>
                  </a:lnTo>
                  <a:cubicBezTo>
                    <a:pt x="236" y="370"/>
                    <a:pt x="210" y="366"/>
                    <a:pt x="152" y="366"/>
                  </a:cubicBezTo>
                  <a:cubicBezTo>
                    <a:pt x="114" y="366"/>
                    <a:pt x="95" y="339"/>
                    <a:pt x="95" y="311"/>
                  </a:cubicBezTo>
                  <a:cubicBezTo>
                    <a:pt x="95" y="284"/>
                    <a:pt x="114" y="256"/>
                    <a:pt x="152" y="256"/>
                  </a:cubicBezTo>
                  <a:cubicBezTo>
                    <a:pt x="201" y="256"/>
                    <a:pt x="236" y="255"/>
                    <a:pt x="236" y="184"/>
                  </a:cubicBezTo>
                  <a:lnTo>
                    <a:pt x="236" y="162"/>
                  </a:lnTo>
                  <a:cubicBezTo>
                    <a:pt x="236" y="127"/>
                    <a:pt x="209" y="109"/>
                    <a:pt x="180" y="109"/>
                  </a:cubicBezTo>
                  <a:lnTo>
                    <a:pt x="176" y="109"/>
                  </a:lnTo>
                  <a:cubicBezTo>
                    <a:pt x="147" y="109"/>
                    <a:pt x="118" y="125"/>
                    <a:pt x="118" y="159"/>
                  </a:cubicBezTo>
                  <a:cubicBezTo>
                    <a:pt x="118" y="192"/>
                    <a:pt x="91" y="206"/>
                    <a:pt x="63" y="206"/>
                  </a:cubicBezTo>
                  <a:cubicBezTo>
                    <a:pt x="36" y="206"/>
                    <a:pt x="8" y="188"/>
                    <a:pt x="8" y="151"/>
                  </a:cubicBezTo>
                  <a:cubicBezTo>
                    <a:pt x="8" y="48"/>
                    <a:pt x="88" y="0"/>
                    <a:pt x="171" y="0"/>
                  </a:cubicBezTo>
                  <a:lnTo>
                    <a:pt x="179" y="0"/>
                  </a:lnTo>
                  <a:cubicBezTo>
                    <a:pt x="262" y="0"/>
                    <a:pt x="345" y="45"/>
                    <a:pt x="345" y="162"/>
                  </a:cubicBezTo>
                  <a:lnTo>
                    <a:pt x="345" y="184"/>
                  </a:lnTo>
                  <a:cubicBezTo>
                    <a:pt x="345" y="245"/>
                    <a:pt x="329" y="284"/>
                    <a:pt x="306" y="311"/>
                  </a:cubicBezTo>
                  <a:cubicBezTo>
                    <a:pt x="332" y="342"/>
                    <a:pt x="345" y="386"/>
                    <a:pt x="345" y="442"/>
                  </a:cubicBezTo>
                  <a:lnTo>
                    <a:pt x="345" y="508"/>
                  </a:lnTo>
                  <a:cubicBezTo>
                    <a:pt x="345" y="607"/>
                    <a:pt x="272" y="666"/>
                    <a:pt x="181" y="66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grpSp>
        <p:nvGrpSpPr>
          <p:cNvPr id="97" name="2">
            <a:extLst>
              <a:ext uri="{FF2B5EF4-FFF2-40B4-BE49-F238E27FC236}">
                <a16:creationId xmlns:a16="http://schemas.microsoft.com/office/drawing/2014/main" id="{69DB5289-F126-45E7-A16D-43A6E656C3C6}"/>
              </a:ext>
            </a:extLst>
          </p:cNvPr>
          <p:cNvGrpSpPr/>
          <p:nvPr/>
        </p:nvGrpSpPr>
        <p:grpSpPr>
          <a:xfrm>
            <a:off x="9082088" y="1276350"/>
            <a:ext cx="376238" cy="382587"/>
            <a:chOff x="9082088" y="1276350"/>
            <a:chExt cx="376238" cy="382587"/>
          </a:xfrm>
        </p:grpSpPr>
        <p:sp>
          <p:nvSpPr>
            <p:cNvPr id="80" name="Freeform 75">
              <a:extLst>
                <a:ext uri="{FF2B5EF4-FFF2-40B4-BE49-F238E27FC236}">
                  <a16:creationId xmlns:a16="http://schemas.microsoft.com/office/drawing/2014/main" id="{4865D5B6-7795-4EE5-A42B-EC9287B52A55}"/>
                </a:ext>
              </a:extLst>
            </p:cNvPr>
            <p:cNvSpPr>
              <a:spLocks/>
            </p:cNvSpPr>
            <p:nvPr/>
          </p:nvSpPr>
          <p:spPr bwMode="auto">
            <a:xfrm>
              <a:off x="9082088" y="1276350"/>
              <a:ext cx="376238" cy="382587"/>
            </a:xfrm>
            <a:custGeom>
              <a:avLst/>
              <a:gdLst>
                <a:gd name="T0" fmla="*/ 1145 w 1146"/>
                <a:gd name="T1" fmla="*/ 592 h 1164"/>
                <a:gd name="T2" fmla="*/ 794 w 1146"/>
                <a:gd name="T3" fmla="*/ 1116 h 1164"/>
                <a:gd name="T4" fmla="*/ 609 w 1146"/>
                <a:gd name="T5" fmla="*/ 1157 h 1164"/>
                <a:gd name="T6" fmla="*/ 139 w 1146"/>
                <a:gd name="T7" fmla="*/ 948 h 1164"/>
                <a:gd name="T8" fmla="*/ 16 w 1146"/>
                <a:gd name="T9" fmla="*/ 533 h 1164"/>
                <a:gd name="T10" fmla="*/ 277 w 1146"/>
                <a:gd name="T11" fmla="*/ 113 h 1164"/>
                <a:gd name="T12" fmla="*/ 522 w 1146"/>
                <a:gd name="T13" fmla="*/ 28 h 1164"/>
                <a:gd name="T14" fmla="*/ 1120 w 1146"/>
                <a:gd name="T15" fmla="*/ 423 h 1164"/>
                <a:gd name="T16" fmla="*/ 1145 w 1146"/>
                <a:gd name="T17" fmla="*/ 592 h 1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6" h="1164">
                  <a:moveTo>
                    <a:pt x="1145" y="592"/>
                  </a:moveTo>
                  <a:cubicBezTo>
                    <a:pt x="1146" y="822"/>
                    <a:pt x="1010" y="1026"/>
                    <a:pt x="794" y="1116"/>
                  </a:cubicBezTo>
                  <a:cubicBezTo>
                    <a:pt x="735" y="1141"/>
                    <a:pt x="674" y="1155"/>
                    <a:pt x="609" y="1157"/>
                  </a:cubicBezTo>
                  <a:cubicBezTo>
                    <a:pt x="417" y="1164"/>
                    <a:pt x="260" y="1094"/>
                    <a:pt x="139" y="948"/>
                  </a:cubicBezTo>
                  <a:cubicBezTo>
                    <a:pt x="40" y="827"/>
                    <a:pt x="0" y="687"/>
                    <a:pt x="16" y="533"/>
                  </a:cubicBezTo>
                  <a:cubicBezTo>
                    <a:pt x="36" y="353"/>
                    <a:pt x="124" y="213"/>
                    <a:pt x="277" y="113"/>
                  </a:cubicBezTo>
                  <a:cubicBezTo>
                    <a:pt x="351" y="64"/>
                    <a:pt x="434" y="37"/>
                    <a:pt x="522" y="28"/>
                  </a:cubicBezTo>
                  <a:cubicBezTo>
                    <a:pt x="789" y="0"/>
                    <a:pt x="1041" y="166"/>
                    <a:pt x="1120" y="423"/>
                  </a:cubicBezTo>
                  <a:cubicBezTo>
                    <a:pt x="1138" y="483"/>
                    <a:pt x="1145" y="527"/>
                    <a:pt x="1145" y="592"/>
                  </a:cubicBezTo>
                  <a:close/>
                </a:path>
              </a:pathLst>
            </a:custGeom>
            <a:solidFill>
              <a:srgbClr val="BFC3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1" name="Freeform 76">
              <a:extLst>
                <a:ext uri="{FF2B5EF4-FFF2-40B4-BE49-F238E27FC236}">
                  <a16:creationId xmlns:a16="http://schemas.microsoft.com/office/drawing/2014/main" id="{B0A13F46-6257-421B-B1A3-3CA60E3B1DFA}"/>
                </a:ext>
              </a:extLst>
            </p:cNvPr>
            <p:cNvSpPr>
              <a:spLocks/>
            </p:cNvSpPr>
            <p:nvPr/>
          </p:nvSpPr>
          <p:spPr bwMode="auto">
            <a:xfrm>
              <a:off x="9218613" y="1365250"/>
              <a:ext cx="114300" cy="209550"/>
            </a:xfrm>
            <a:custGeom>
              <a:avLst/>
              <a:gdLst>
                <a:gd name="T0" fmla="*/ 294 w 347"/>
                <a:gd name="T1" fmla="*/ 641 h 641"/>
                <a:gd name="T2" fmla="*/ 55 w 347"/>
                <a:gd name="T3" fmla="*/ 641 h 641"/>
                <a:gd name="T4" fmla="*/ 0 w 347"/>
                <a:gd name="T5" fmla="*/ 577 h 641"/>
                <a:gd name="T6" fmla="*/ 9 w 347"/>
                <a:gd name="T7" fmla="*/ 544 h 641"/>
                <a:gd name="T8" fmla="*/ 217 w 347"/>
                <a:gd name="T9" fmla="*/ 207 h 641"/>
                <a:gd name="T10" fmla="*/ 228 w 347"/>
                <a:gd name="T11" fmla="*/ 167 h 641"/>
                <a:gd name="T12" fmla="*/ 228 w 347"/>
                <a:gd name="T13" fmla="*/ 165 h 641"/>
                <a:gd name="T14" fmla="*/ 228 w 347"/>
                <a:gd name="T15" fmla="*/ 158 h 641"/>
                <a:gd name="T16" fmla="*/ 173 w 347"/>
                <a:gd name="T17" fmla="*/ 105 h 641"/>
                <a:gd name="T18" fmla="*/ 170 w 347"/>
                <a:gd name="T19" fmla="*/ 105 h 641"/>
                <a:gd name="T20" fmla="*/ 117 w 347"/>
                <a:gd name="T21" fmla="*/ 158 h 641"/>
                <a:gd name="T22" fmla="*/ 117 w 347"/>
                <a:gd name="T23" fmla="*/ 168 h 641"/>
                <a:gd name="T24" fmla="*/ 64 w 347"/>
                <a:gd name="T25" fmla="*/ 220 h 641"/>
                <a:gd name="T26" fmla="*/ 10 w 347"/>
                <a:gd name="T27" fmla="*/ 168 h 641"/>
                <a:gd name="T28" fmla="*/ 10 w 347"/>
                <a:gd name="T29" fmla="*/ 154 h 641"/>
                <a:gd name="T30" fmla="*/ 170 w 347"/>
                <a:gd name="T31" fmla="*/ 0 h 641"/>
                <a:gd name="T32" fmla="*/ 173 w 347"/>
                <a:gd name="T33" fmla="*/ 0 h 641"/>
                <a:gd name="T34" fmla="*/ 335 w 347"/>
                <a:gd name="T35" fmla="*/ 154 h 641"/>
                <a:gd name="T36" fmla="*/ 334 w 347"/>
                <a:gd name="T37" fmla="*/ 164 h 641"/>
                <a:gd name="T38" fmla="*/ 302 w 347"/>
                <a:gd name="T39" fmla="*/ 260 h 641"/>
                <a:gd name="T40" fmla="*/ 134 w 347"/>
                <a:gd name="T41" fmla="*/ 535 h 641"/>
                <a:gd name="T42" fmla="*/ 294 w 347"/>
                <a:gd name="T43" fmla="*/ 535 h 641"/>
                <a:gd name="T44" fmla="*/ 347 w 347"/>
                <a:gd name="T45" fmla="*/ 587 h 641"/>
                <a:gd name="T46" fmla="*/ 294 w 347"/>
                <a:gd name="T47" fmla="*/ 641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47" h="641">
                  <a:moveTo>
                    <a:pt x="294" y="641"/>
                  </a:moveTo>
                  <a:lnTo>
                    <a:pt x="55" y="641"/>
                  </a:lnTo>
                  <a:cubicBezTo>
                    <a:pt x="21" y="641"/>
                    <a:pt x="0" y="609"/>
                    <a:pt x="0" y="577"/>
                  </a:cubicBezTo>
                  <a:cubicBezTo>
                    <a:pt x="0" y="565"/>
                    <a:pt x="2" y="554"/>
                    <a:pt x="9" y="544"/>
                  </a:cubicBezTo>
                  <a:lnTo>
                    <a:pt x="217" y="207"/>
                  </a:lnTo>
                  <a:cubicBezTo>
                    <a:pt x="228" y="190"/>
                    <a:pt x="228" y="180"/>
                    <a:pt x="228" y="167"/>
                  </a:cubicBezTo>
                  <a:lnTo>
                    <a:pt x="228" y="165"/>
                  </a:lnTo>
                  <a:lnTo>
                    <a:pt x="228" y="158"/>
                  </a:lnTo>
                  <a:cubicBezTo>
                    <a:pt x="228" y="129"/>
                    <a:pt x="205" y="105"/>
                    <a:pt x="173" y="105"/>
                  </a:cubicBezTo>
                  <a:lnTo>
                    <a:pt x="170" y="105"/>
                  </a:lnTo>
                  <a:cubicBezTo>
                    <a:pt x="140" y="105"/>
                    <a:pt x="117" y="129"/>
                    <a:pt x="117" y="158"/>
                  </a:cubicBezTo>
                  <a:lnTo>
                    <a:pt x="117" y="168"/>
                  </a:lnTo>
                  <a:cubicBezTo>
                    <a:pt x="117" y="204"/>
                    <a:pt x="90" y="220"/>
                    <a:pt x="64" y="220"/>
                  </a:cubicBezTo>
                  <a:cubicBezTo>
                    <a:pt x="37" y="220"/>
                    <a:pt x="10" y="204"/>
                    <a:pt x="10" y="168"/>
                  </a:cubicBezTo>
                  <a:lnTo>
                    <a:pt x="10" y="154"/>
                  </a:lnTo>
                  <a:cubicBezTo>
                    <a:pt x="10" y="65"/>
                    <a:pt x="83" y="0"/>
                    <a:pt x="170" y="0"/>
                  </a:cubicBezTo>
                  <a:lnTo>
                    <a:pt x="173" y="0"/>
                  </a:lnTo>
                  <a:cubicBezTo>
                    <a:pt x="259" y="0"/>
                    <a:pt x="335" y="64"/>
                    <a:pt x="335" y="154"/>
                  </a:cubicBezTo>
                  <a:lnTo>
                    <a:pt x="334" y="164"/>
                  </a:lnTo>
                  <a:cubicBezTo>
                    <a:pt x="334" y="200"/>
                    <a:pt x="321" y="228"/>
                    <a:pt x="302" y="260"/>
                  </a:cubicBezTo>
                  <a:lnTo>
                    <a:pt x="134" y="535"/>
                  </a:lnTo>
                  <a:lnTo>
                    <a:pt x="294" y="535"/>
                  </a:lnTo>
                  <a:cubicBezTo>
                    <a:pt x="330" y="535"/>
                    <a:pt x="347" y="562"/>
                    <a:pt x="347" y="587"/>
                  </a:cubicBezTo>
                  <a:cubicBezTo>
                    <a:pt x="347" y="614"/>
                    <a:pt x="330" y="641"/>
                    <a:pt x="294" y="6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grpSp>
        <p:nvGrpSpPr>
          <p:cNvPr id="96" name="1">
            <a:extLst>
              <a:ext uri="{FF2B5EF4-FFF2-40B4-BE49-F238E27FC236}">
                <a16:creationId xmlns:a16="http://schemas.microsoft.com/office/drawing/2014/main" id="{845CC3F3-0238-4FF5-AD49-4D06B2CE7A4F}"/>
              </a:ext>
            </a:extLst>
          </p:cNvPr>
          <p:cNvGrpSpPr/>
          <p:nvPr/>
        </p:nvGrpSpPr>
        <p:grpSpPr>
          <a:xfrm>
            <a:off x="9085263" y="808038"/>
            <a:ext cx="376238" cy="382587"/>
            <a:chOff x="9085263" y="808038"/>
            <a:chExt cx="376238" cy="382587"/>
          </a:xfrm>
        </p:grpSpPr>
        <p:sp>
          <p:nvSpPr>
            <p:cNvPr id="82" name="Freeform 77">
              <a:extLst>
                <a:ext uri="{FF2B5EF4-FFF2-40B4-BE49-F238E27FC236}">
                  <a16:creationId xmlns:a16="http://schemas.microsoft.com/office/drawing/2014/main" id="{2FE03073-79C0-4B71-8AE0-3DA3EA5FADF9}"/>
                </a:ext>
              </a:extLst>
            </p:cNvPr>
            <p:cNvSpPr>
              <a:spLocks/>
            </p:cNvSpPr>
            <p:nvPr/>
          </p:nvSpPr>
          <p:spPr bwMode="auto">
            <a:xfrm>
              <a:off x="9085263" y="808038"/>
              <a:ext cx="376238" cy="382587"/>
            </a:xfrm>
            <a:custGeom>
              <a:avLst/>
              <a:gdLst>
                <a:gd name="T0" fmla="*/ 1146 w 1146"/>
                <a:gd name="T1" fmla="*/ 591 h 1164"/>
                <a:gd name="T2" fmla="*/ 795 w 1146"/>
                <a:gd name="T3" fmla="*/ 1116 h 1164"/>
                <a:gd name="T4" fmla="*/ 610 w 1146"/>
                <a:gd name="T5" fmla="*/ 1157 h 1164"/>
                <a:gd name="T6" fmla="*/ 140 w 1146"/>
                <a:gd name="T7" fmla="*/ 948 h 1164"/>
                <a:gd name="T8" fmla="*/ 17 w 1146"/>
                <a:gd name="T9" fmla="*/ 533 h 1164"/>
                <a:gd name="T10" fmla="*/ 277 w 1146"/>
                <a:gd name="T11" fmla="*/ 112 h 1164"/>
                <a:gd name="T12" fmla="*/ 523 w 1146"/>
                <a:gd name="T13" fmla="*/ 28 h 1164"/>
                <a:gd name="T14" fmla="*/ 1121 w 1146"/>
                <a:gd name="T15" fmla="*/ 423 h 1164"/>
                <a:gd name="T16" fmla="*/ 1146 w 1146"/>
                <a:gd name="T17" fmla="*/ 591 h 1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6" h="1164">
                  <a:moveTo>
                    <a:pt x="1146" y="591"/>
                  </a:moveTo>
                  <a:cubicBezTo>
                    <a:pt x="1146" y="822"/>
                    <a:pt x="1010" y="1025"/>
                    <a:pt x="795" y="1116"/>
                  </a:cubicBezTo>
                  <a:cubicBezTo>
                    <a:pt x="736" y="1140"/>
                    <a:pt x="674" y="1154"/>
                    <a:pt x="610" y="1157"/>
                  </a:cubicBezTo>
                  <a:cubicBezTo>
                    <a:pt x="418" y="1164"/>
                    <a:pt x="260" y="1094"/>
                    <a:pt x="140" y="948"/>
                  </a:cubicBezTo>
                  <a:cubicBezTo>
                    <a:pt x="41" y="827"/>
                    <a:pt x="0" y="687"/>
                    <a:pt x="17" y="533"/>
                  </a:cubicBezTo>
                  <a:cubicBezTo>
                    <a:pt x="36" y="353"/>
                    <a:pt x="124" y="212"/>
                    <a:pt x="277" y="112"/>
                  </a:cubicBezTo>
                  <a:cubicBezTo>
                    <a:pt x="351" y="64"/>
                    <a:pt x="434" y="37"/>
                    <a:pt x="523" y="28"/>
                  </a:cubicBezTo>
                  <a:cubicBezTo>
                    <a:pt x="789" y="0"/>
                    <a:pt x="1041" y="166"/>
                    <a:pt x="1121" y="423"/>
                  </a:cubicBezTo>
                  <a:cubicBezTo>
                    <a:pt x="1139" y="483"/>
                    <a:pt x="1145" y="527"/>
                    <a:pt x="1146" y="591"/>
                  </a:cubicBezTo>
                  <a:close/>
                </a:path>
              </a:pathLst>
            </a:custGeom>
            <a:solidFill>
              <a:srgbClr val="007D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78">
              <a:extLst>
                <a:ext uri="{FF2B5EF4-FFF2-40B4-BE49-F238E27FC236}">
                  <a16:creationId xmlns:a16="http://schemas.microsoft.com/office/drawing/2014/main" id="{EBDC0614-FCC1-4477-896F-CCF9B2905C64}"/>
                </a:ext>
              </a:extLst>
            </p:cNvPr>
            <p:cNvSpPr>
              <a:spLocks/>
            </p:cNvSpPr>
            <p:nvPr/>
          </p:nvSpPr>
          <p:spPr bwMode="auto">
            <a:xfrm>
              <a:off x="9229725" y="898525"/>
              <a:ext cx="74613" cy="219075"/>
            </a:xfrm>
            <a:custGeom>
              <a:avLst/>
              <a:gdLst>
                <a:gd name="T0" fmla="*/ 172 w 227"/>
                <a:gd name="T1" fmla="*/ 666 h 666"/>
                <a:gd name="T2" fmla="*/ 117 w 227"/>
                <a:gd name="T3" fmla="*/ 612 h 666"/>
                <a:gd name="T4" fmla="*/ 117 w 227"/>
                <a:gd name="T5" fmla="*/ 190 h 666"/>
                <a:gd name="T6" fmla="*/ 99 w 227"/>
                <a:gd name="T7" fmla="*/ 212 h 666"/>
                <a:gd name="T8" fmla="*/ 55 w 227"/>
                <a:gd name="T9" fmla="*/ 236 h 666"/>
                <a:gd name="T10" fmla="*/ 0 w 227"/>
                <a:gd name="T11" fmla="*/ 185 h 666"/>
                <a:gd name="T12" fmla="*/ 12 w 227"/>
                <a:gd name="T13" fmla="*/ 144 h 666"/>
                <a:gd name="T14" fmla="*/ 100 w 227"/>
                <a:gd name="T15" fmla="*/ 24 h 666"/>
                <a:gd name="T16" fmla="*/ 141 w 227"/>
                <a:gd name="T17" fmla="*/ 0 h 666"/>
                <a:gd name="T18" fmla="*/ 147 w 227"/>
                <a:gd name="T19" fmla="*/ 0 h 666"/>
                <a:gd name="T20" fmla="*/ 172 w 227"/>
                <a:gd name="T21" fmla="*/ 0 h 666"/>
                <a:gd name="T22" fmla="*/ 227 w 227"/>
                <a:gd name="T23" fmla="*/ 55 h 666"/>
                <a:gd name="T24" fmla="*/ 227 w 227"/>
                <a:gd name="T25" fmla="*/ 612 h 666"/>
                <a:gd name="T26" fmla="*/ 172 w 227"/>
                <a:gd name="T27" fmla="*/ 666 h 6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27" h="666">
                  <a:moveTo>
                    <a:pt x="172" y="666"/>
                  </a:moveTo>
                  <a:cubicBezTo>
                    <a:pt x="145" y="666"/>
                    <a:pt x="117" y="649"/>
                    <a:pt x="117" y="612"/>
                  </a:cubicBezTo>
                  <a:lnTo>
                    <a:pt x="117" y="190"/>
                  </a:lnTo>
                  <a:lnTo>
                    <a:pt x="99" y="212"/>
                  </a:lnTo>
                  <a:cubicBezTo>
                    <a:pt x="92" y="220"/>
                    <a:pt x="81" y="236"/>
                    <a:pt x="55" y="236"/>
                  </a:cubicBezTo>
                  <a:cubicBezTo>
                    <a:pt x="26" y="236"/>
                    <a:pt x="0" y="212"/>
                    <a:pt x="0" y="185"/>
                  </a:cubicBezTo>
                  <a:cubicBezTo>
                    <a:pt x="0" y="174"/>
                    <a:pt x="0" y="160"/>
                    <a:pt x="12" y="144"/>
                  </a:cubicBezTo>
                  <a:cubicBezTo>
                    <a:pt x="26" y="123"/>
                    <a:pt x="100" y="25"/>
                    <a:pt x="100" y="24"/>
                  </a:cubicBezTo>
                  <a:cubicBezTo>
                    <a:pt x="116" y="1"/>
                    <a:pt x="129" y="0"/>
                    <a:pt x="141" y="0"/>
                  </a:cubicBezTo>
                  <a:lnTo>
                    <a:pt x="147" y="0"/>
                  </a:lnTo>
                  <a:lnTo>
                    <a:pt x="172" y="0"/>
                  </a:lnTo>
                  <a:cubicBezTo>
                    <a:pt x="202" y="0"/>
                    <a:pt x="227" y="26"/>
                    <a:pt x="227" y="55"/>
                  </a:cubicBezTo>
                  <a:lnTo>
                    <a:pt x="227" y="612"/>
                  </a:lnTo>
                  <a:cubicBezTo>
                    <a:pt x="227" y="649"/>
                    <a:pt x="200" y="666"/>
                    <a:pt x="172" y="66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59" name="Element">
            <a:extLst>
              <a:ext uri="{FF2B5EF4-FFF2-40B4-BE49-F238E27FC236}">
                <a16:creationId xmlns:a16="http://schemas.microsoft.com/office/drawing/2014/main" id="{4372961D-E561-456C-9FBE-6B746D7A3354}"/>
              </a:ext>
            </a:extLst>
          </p:cNvPr>
          <p:cNvSpPr>
            <a:spLocks/>
          </p:cNvSpPr>
          <p:nvPr/>
        </p:nvSpPr>
        <p:spPr bwMode="auto">
          <a:xfrm>
            <a:off x="7250113" y="4948238"/>
            <a:ext cx="622300" cy="614362"/>
          </a:xfrm>
          <a:custGeom>
            <a:avLst/>
            <a:gdLst>
              <a:gd name="T0" fmla="*/ 1714 w 1896"/>
              <a:gd name="T1" fmla="*/ 0 h 1871"/>
              <a:gd name="T2" fmla="*/ 1629 w 1896"/>
              <a:gd name="T3" fmla="*/ 18 h 1871"/>
              <a:gd name="T4" fmla="*/ 90 w 1896"/>
              <a:gd name="T5" fmla="*/ 772 h 1871"/>
              <a:gd name="T6" fmla="*/ 0 w 1896"/>
              <a:gd name="T7" fmla="*/ 937 h 1871"/>
              <a:gd name="T8" fmla="*/ 90 w 1896"/>
              <a:gd name="T9" fmla="*/ 1096 h 1871"/>
              <a:gd name="T10" fmla="*/ 1629 w 1896"/>
              <a:gd name="T11" fmla="*/ 1850 h 1871"/>
              <a:gd name="T12" fmla="*/ 1714 w 1896"/>
              <a:gd name="T13" fmla="*/ 1871 h 1871"/>
              <a:gd name="T14" fmla="*/ 1896 w 1896"/>
              <a:gd name="T15" fmla="*/ 1717 h 1871"/>
              <a:gd name="T16" fmla="*/ 1896 w 1896"/>
              <a:gd name="T17" fmla="*/ 151 h 1871"/>
              <a:gd name="T18" fmla="*/ 1714 w 1896"/>
              <a:gd name="T19" fmla="*/ 0 h 18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896" h="1871">
                <a:moveTo>
                  <a:pt x="1714" y="0"/>
                </a:moveTo>
                <a:cubicBezTo>
                  <a:pt x="1682" y="0"/>
                  <a:pt x="1656" y="6"/>
                  <a:pt x="1629" y="18"/>
                </a:cubicBezTo>
                <a:lnTo>
                  <a:pt x="90" y="772"/>
                </a:lnTo>
                <a:cubicBezTo>
                  <a:pt x="35" y="798"/>
                  <a:pt x="0" y="859"/>
                  <a:pt x="0" y="937"/>
                </a:cubicBezTo>
                <a:cubicBezTo>
                  <a:pt x="0" y="1004"/>
                  <a:pt x="35" y="1070"/>
                  <a:pt x="90" y="1096"/>
                </a:cubicBezTo>
                <a:lnTo>
                  <a:pt x="1629" y="1850"/>
                </a:lnTo>
                <a:cubicBezTo>
                  <a:pt x="1656" y="1865"/>
                  <a:pt x="1682" y="1871"/>
                  <a:pt x="1714" y="1871"/>
                </a:cubicBezTo>
                <a:cubicBezTo>
                  <a:pt x="1803" y="1871"/>
                  <a:pt x="1896" y="1819"/>
                  <a:pt x="1896" y="1717"/>
                </a:cubicBezTo>
                <a:lnTo>
                  <a:pt x="1896" y="151"/>
                </a:lnTo>
                <a:cubicBezTo>
                  <a:pt x="1896" y="50"/>
                  <a:pt x="1803" y="0"/>
                  <a:pt x="1714" y="0"/>
                </a:cubicBezTo>
                <a:close/>
              </a:path>
            </a:pathLst>
          </a:custGeom>
          <a:solidFill>
            <a:srgbClr val="597E9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58" name="Element">
            <a:extLst>
              <a:ext uri="{FF2B5EF4-FFF2-40B4-BE49-F238E27FC236}">
                <a16:creationId xmlns:a16="http://schemas.microsoft.com/office/drawing/2014/main" id="{4C2B5ABB-A4BA-46D2-8915-8A817868DD93}"/>
              </a:ext>
            </a:extLst>
          </p:cNvPr>
          <p:cNvSpPr>
            <a:spLocks/>
          </p:cNvSpPr>
          <p:nvPr/>
        </p:nvSpPr>
        <p:spPr bwMode="auto">
          <a:xfrm>
            <a:off x="6102350" y="4948238"/>
            <a:ext cx="622300" cy="614362"/>
          </a:xfrm>
          <a:custGeom>
            <a:avLst/>
            <a:gdLst>
              <a:gd name="T0" fmla="*/ 182 w 1896"/>
              <a:gd name="T1" fmla="*/ 0 h 1871"/>
              <a:gd name="T2" fmla="*/ 267 w 1896"/>
              <a:gd name="T3" fmla="*/ 18 h 1871"/>
              <a:gd name="T4" fmla="*/ 1806 w 1896"/>
              <a:gd name="T5" fmla="*/ 772 h 1871"/>
              <a:gd name="T6" fmla="*/ 1896 w 1896"/>
              <a:gd name="T7" fmla="*/ 937 h 1871"/>
              <a:gd name="T8" fmla="*/ 1806 w 1896"/>
              <a:gd name="T9" fmla="*/ 1096 h 1871"/>
              <a:gd name="T10" fmla="*/ 267 w 1896"/>
              <a:gd name="T11" fmla="*/ 1850 h 1871"/>
              <a:gd name="T12" fmla="*/ 182 w 1896"/>
              <a:gd name="T13" fmla="*/ 1871 h 1871"/>
              <a:gd name="T14" fmla="*/ 0 w 1896"/>
              <a:gd name="T15" fmla="*/ 1717 h 1871"/>
              <a:gd name="T16" fmla="*/ 0 w 1896"/>
              <a:gd name="T17" fmla="*/ 151 h 1871"/>
              <a:gd name="T18" fmla="*/ 182 w 1896"/>
              <a:gd name="T19" fmla="*/ 0 h 18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896" h="1871">
                <a:moveTo>
                  <a:pt x="182" y="0"/>
                </a:moveTo>
                <a:cubicBezTo>
                  <a:pt x="214" y="0"/>
                  <a:pt x="240" y="6"/>
                  <a:pt x="267" y="18"/>
                </a:cubicBezTo>
                <a:lnTo>
                  <a:pt x="1806" y="772"/>
                </a:lnTo>
                <a:cubicBezTo>
                  <a:pt x="1861" y="798"/>
                  <a:pt x="1896" y="859"/>
                  <a:pt x="1896" y="937"/>
                </a:cubicBezTo>
                <a:cubicBezTo>
                  <a:pt x="1896" y="1004"/>
                  <a:pt x="1861" y="1070"/>
                  <a:pt x="1806" y="1096"/>
                </a:cubicBezTo>
                <a:lnTo>
                  <a:pt x="267" y="1850"/>
                </a:lnTo>
                <a:cubicBezTo>
                  <a:pt x="240" y="1865"/>
                  <a:pt x="214" y="1871"/>
                  <a:pt x="182" y="1871"/>
                </a:cubicBezTo>
                <a:cubicBezTo>
                  <a:pt x="93" y="1871"/>
                  <a:pt x="0" y="1819"/>
                  <a:pt x="0" y="1717"/>
                </a:cubicBezTo>
                <a:lnTo>
                  <a:pt x="0" y="151"/>
                </a:lnTo>
                <a:cubicBezTo>
                  <a:pt x="0" y="50"/>
                  <a:pt x="93" y="0"/>
                  <a:pt x="182" y="0"/>
                </a:cubicBezTo>
                <a:close/>
              </a:path>
            </a:pathLst>
          </a:custGeom>
          <a:solidFill>
            <a:srgbClr val="597E9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" name="Element">
            <a:extLst>
              <a:ext uri="{FF2B5EF4-FFF2-40B4-BE49-F238E27FC236}">
                <a16:creationId xmlns:a16="http://schemas.microsoft.com/office/drawing/2014/main" id="{8E5CCDD2-0008-4E3B-933F-D952B2FA3029}"/>
              </a:ext>
            </a:extLst>
          </p:cNvPr>
          <p:cNvSpPr>
            <a:spLocks noEditPoints="1"/>
          </p:cNvSpPr>
          <p:nvPr/>
        </p:nvSpPr>
        <p:spPr bwMode="auto">
          <a:xfrm>
            <a:off x="7250113" y="4125913"/>
            <a:ext cx="622300" cy="615950"/>
          </a:xfrm>
          <a:custGeom>
            <a:avLst/>
            <a:gdLst>
              <a:gd name="T0" fmla="*/ 1714 w 1896"/>
              <a:gd name="T1" fmla="*/ 0 h 1871"/>
              <a:gd name="T2" fmla="*/ 1629 w 1896"/>
              <a:gd name="T3" fmla="*/ 18 h 1871"/>
              <a:gd name="T4" fmla="*/ 90 w 1896"/>
              <a:gd name="T5" fmla="*/ 772 h 1871"/>
              <a:gd name="T6" fmla="*/ 0 w 1896"/>
              <a:gd name="T7" fmla="*/ 937 h 1871"/>
              <a:gd name="T8" fmla="*/ 90 w 1896"/>
              <a:gd name="T9" fmla="*/ 1096 h 1871"/>
              <a:gd name="T10" fmla="*/ 1629 w 1896"/>
              <a:gd name="T11" fmla="*/ 1850 h 1871"/>
              <a:gd name="T12" fmla="*/ 1714 w 1896"/>
              <a:gd name="T13" fmla="*/ 1871 h 1871"/>
              <a:gd name="T14" fmla="*/ 1896 w 1896"/>
              <a:gd name="T15" fmla="*/ 1717 h 1871"/>
              <a:gd name="T16" fmla="*/ 1896 w 1896"/>
              <a:gd name="T17" fmla="*/ 151 h 1871"/>
              <a:gd name="T18" fmla="*/ 1714 w 1896"/>
              <a:gd name="T19" fmla="*/ 0 h 1871"/>
              <a:gd name="T20" fmla="*/ 1603 w 1896"/>
              <a:gd name="T21" fmla="*/ 363 h 1871"/>
              <a:gd name="T22" fmla="*/ 1603 w 1896"/>
              <a:gd name="T23" fmla="*/ 1505 h 1871"/>
              <a:gd name="T24" fmla="*/ 435 w 1896"/>
              <a:gd name="T25" fmla="*/ 934 h 1871"/>
              <a:gd name="T26" fmla="*/ 1603 w 1896"/>
              <a:gd name="T27" fmla="*/ 363 h 18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896" h="1871">
                <a:moveTo>
                  <a:pt x="1714" y="0"/>
                </a:moveTo>
                <a:cubicBezTo>
                  <a:pt x="1682" y="0"/>
                  <a:pt x="1656" y="6"/>
                  <a:pt x="1629" y="18"/>
                </a:cubicBezTo>
                <a:lnTo>
                  <a:pt x="90" y="772"/>
                </a:lnTo>
                <a:cubicBezTo>
                  <a:pt x="35" y="798"/>
                  <a:pt x="0" y="859"/>
                  <a:pt x="0" y="937"/>
                </a:cubicBezTo>
                <a:cubicBezTo>
                  <a:pt x="0" y="1004"/>
                  <a:pt x="35" y="1070"/>
                  <a:pt x="90" y="1096"/>
                </a:cubicBezTo>
                <a:lnTo>
                  <a:pt x="1629" y="1850"/>
                </a:lnTo>
                <a:cubicBezTo>
                  <a:pt x="1656" y="1865"/>
                  <a:pt x="1682" y="1871"/>
                  <a:pt x="1714" y="1871"/>
                </a:cubicBezTo>
                <a:cubicBezTo>
                  <a:pt x="1803" y="1871"/>
                  <a:pt x="1896" y="1819"/>
                  <a:pt x="1896" y="1717"/>
                </a:cubicBezTo>
                <a:lnTo>
                  <a:pt x="1896" y="151"/>
                </a:lnTo>
                <a:cubicBezTo>
                  <a:pt x="1896" y="50"/>
                  <a:pt x="1803" y="0"/>
                  <a:pt x="1714" y="0"/>
                </a:cubicBezTo>
                <a:close/>
                <a:moveTo>
                  <a:pt x="1603" y="363"/>
                </a:moveTo>
                <a:lnTo>
                  <a:pt x="1603" y="1505"/>
                </a:lnTo>
                <a:lnTo>
                  <a:pt x="435" y="934"/>
                </a:lnTo>
                <a:lnTo>
                  <a:pt x="1603" y="363"/>
                </a:lnTo>
                <a:close/>
              </a:path>
            </a:pathLst>
          </a:custGeom>
          <a:solidFill>
            <a:srgbClr val="597E9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" name="Element">
            <a:extLst>
              <a:ext uri="{FF2B5EF4-FFF2-40B4-BE49-F238E27FC236}">
                <a16:creationId xmlns:a16="http://schemas.microsoft.com/office/drawing/2014/main" id="{2E6CD499-53A7-4DDF-B545-5F3C7B65382A}"/>
              </a:ext>
            </a:extLst>
          </p:cNvPr>
          <p:cNvSpPr>
            <a:spLocks noEditPoints="1"/>
          </p:cNvSpPr>
          <p:nvPr/>
        </p:nvSpPr>
        <p:spPr bwMode="auto">
          <a:xfrm>
            <a:off x="6102350" y="4125913"/>
            <a:ext cx="622300" cy="615950"/>
          </a:xfrm>
          <a:custGeom>
            <a:avLst/>
            <a:gdLst>
              <a:gd name="T0" fmla="*/ 182 w 1896"/>
              <a:gd name="T1" fmla="*/ 0 h 1871"/>
              <a:gd name="T2" fmla="*/ 267 w 1896"/>
              <a:gd name="T3" fmla="*/ 18 h 1871"/>
              <a:gd name="T4" fmla="*/ 1806 w 1896"/>
              <a:gd name="T5" fmla="*/ 772 h 1871"/>
              <a:gd name="T6" fmla="*/ 1896 w 1896"/>
              <a:gd name="T7" fmla="*/ 937 h 1871"/>
              <a:gd name="T8" fmla="*/ 1806 w 1896"/>
              <a:gd name="T9" fmla="*/ 1096 h 1871"/>
              <a:gd name="T10" fmla="*/ 267 w 1896"/>
              <a:gd name="T11" fmla="*/ 1850 h 1871"/>
              <a:gd name="T12" fmla="*/ 182 w 1896"/>
              <a:gd name="T13" fmla="*/ 1871 h 1871"/>
              <a:gd name="T14" fmla="*/ 0 w 1896"/>
              <a:gd name="T15" fmla="*/ 1717 h 1871"/>
              <a:gd name="T16" fmla="*/ 0 w 1896"/>
              <a:gd name="T17" fmla="*/ 151 h 1871"/>
              <a:gd name="T18" fmla="*/ 182 w 1896"/>
              <a:gd name="T19" fmla="*/ 0 h 1871"/>
              <a:gd name="T20" fmla="*/ 293 w 1896"/>
              <a:gd name="T21" fmla="*/ 363 h 1871"/>
              <a:gd name="T22" fmla="*/ 293 w 1896"/>
              <a:gd name="T23" fmla="*/ 1505 h 1871"/>
              <a:gd name="T24" fmla="*/ 1461 w 1896"/>
              <a:gd name="T25" fmla="*/ 934 h 1871"/>
              <a:gd name="T26" fmla="*/ 293 w 1896"/>
              <a:gd name="T27" fmla="*/ 363 h 18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896" h="1871">
                <a:moveTo>
                  <a:pt x="182" y="0"/>
                </a:moveTo>
                <a:cubicBezTo>
                  <a:pt x="214" y="0"/>
                  <a:pt x="240" y="6"/>
                  <a:pt x="267" y="18"/>
                </a:cubicBezTo>
                <a:lnTo>
                  <a:pt x="1806" y="772"/>
                </a:lnTo>
                <a:cubicBezTo>
                  <a:pt x="1861" y="798"/>
                  <a:pt x="1896" y="859"/>
                  <a:pt x="1896" y="937"/>
                </a:cubicBezTo>
                <a:cubicBezTo>
                  <a:pt x="1896" y="1004"/>
                  <a:pt x="1861" y="1070"/>
                  <a:pt x="1806" y="1096"/>
                </a:cubicBezTo>
                <a:lnTo>
                  <a:pt x="267" y="1850"/>
                </a:lnTo>
                <a:cubicBezTo>
                  <a:pt x="240" y="1865"/>
                  <a:pt x="214" y="1871"/>
                  <a:pt x="182" y="1871"/>
                </a:cubicBezTo>
                <a:cubicBezTo>
                  <a:pt x="93" y="1871"/>
                  <a:pt x="0" y="1819"/>
                  <a:pt x="0" y="1717"/>
                </a:cubicBezTo>
                <a:lnTo>
                  <a:pt x="0" y="151"/>
                </a:lnTo>
                <a:cubicBezTo>
                  <a:pt x="0" y="50"/>
                  <a:pt x="93" y="0"/>
                  <a:pt x="182" y="0"/>
                </a:cubicBezTo>
                <a:close/>
                <a:moveTo>
                  <a:pt x="293" y="363"/>
                </a:moveTo>
                <a:lnTo>
                  <a:pt x="293" y="1505"/>
                </a:lnTo>
                <a:lnTo>
                  <a:pt x="1461" y="934"/>
                </a:lnTo>
                <a:lnTo>
                  <a:pt x="293" y="363"/>
                </a:lnTo>
                <a:close/>
              </a:path>
            </a:pathLst>
          </a:custGeom>
          <a:solidFill>
            <a:srgbClr val="597E9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" name="Element">
            <a:extLst>
              <a:ext uri="{FF2B5EF4-FFF2-40B4-BE49-F238E27FC236}">
                <a16:creationId xmlns:a16="http://schemas.microsoft.com/office/drawing/2014/main" id="{27D865A8-EC22-4111-85A8-4835E6A20026}"/>
              </a:ext>
            </a:extLst>
          </p:cNvPr>
          <p:cNvSpPr>
            <a:spLocks/>
          </p:cNvSpPr>
          <p:nvPr/>
        </p:nvSpPr>
        <p:spPr bwMode="auto">
          <a:xfrm>
            <a:off x="7189788" y="3536950"/>
            <a:ext cx="279400" cy="481012"/>
          </a:xfrm>
          <a:custGeom>
            <a:avLst/>
            <a:gdLst>
              <a:gd name="T0" fmla="*/ 851 w 851"/>
              <a:gd name="T1" fmla="*/ 731 h 1462"/>
              <a:gd name="T2" fmla="*/ 781 w 851"/>
              <a:gd name="T3" fmla="*/ 556 h 1462"/>
              <a:gd name="T4" fmla="*/ 340 w 851"/>
              <a:gd name="T5" fmla="*/ 73 h 1462"/>
              <a:gd name="T6" fmla="*/ 196 w 851"/>
              <a:gd name="T7" fmla="*/ 0 h 1462"/>
              <a:gd name="T8" fmla="*/ 0 w 851"/>
              <a:gd name="T9" fmla="*/ 217 h 1462"/>
              <a:gd name="T10" fmla="*/ 67 w 851"/>
              <a:gd name="T11" fmla="*/ 374 h 1462"/>
              <a:gd name="T12" fmla="*/ 392 w 851"/>
              <a:gd name="T13" fmla="*/ 731 h 1462"/>
              <a:gd name="T14" fmla="*/ 67 w 851"/>
              <a:gd name="T15" fmla="*/ 1088 h 1462"/>
              <a:gd name="T16" fmla="*/ 0 w 851"/>
              <a:gd name="T17" fmla="*/ 1245 h 1462"/>
              <a:gd name="T18" fmla="*/ 53 w 851"/>
              <a:gd name="T19" fmla="*/ 1399 h 1462"/>
              <a:gd name="T20" fmla="*/ 196 w 851"/>
              <a:gd name="T21" fmla="*/ 1462 h 1462"/>
              <a:gd name="T22" fmla="*/ 340 w 851"/>
              <a:gd name="T23" fmla="*/ 1389 h 1462"/>
              <a:gd name="T24" fmla="*/ 781 w 851"/>
              <a:gd name="T25" fmla="*/ 906 h 1462"/>
              <a:gd name="T26" fmla="*/ 851 w 851"/>
              <a:gd name="T27" fmla="*/ 731 h 1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851" h="1462">
                <a:moveTo>
                  <a:pt x="851" y="731"/>
                </a:moveTo>
                <a:cubicBezTo>
                  <a:pt x="851" y="686"/>
                  <a:pt x="830" y="612"/>
                  <a:pt x="781" y="556"/>
                </a:cubicBezTo>
                <a:lnTo>
                  <a:pt x="340" y="73"/>
                </a:lnTo>
                <a:cubicBezTo>
                  <a:pt x="305" y="38"/>
                  <a:pt x="263" y="0"/>
                  <a:pt x="196" y="0"/>
                </a:cubicBezTo>
                <a:cubicBezTo>
                  <a:pt x="74" y="0"/>
                  <a:pt x="0" y="94"/>
                  <a:pt x="0" y="217"/>
                </a:cubicBezTo>
                <a:cubicBezTo>
                  <a:pt x="0" y="283"/>
                  <a:pt x="32" y="336"/>
                  <a:pt x="67" y="374"/>
                </a:cubicBezTo>
                <a:lnTo>
                  <a:pt x="392" y="731"/>
                </a:lnTo>
                <a:lnTo>
                  <a:pt x="67" y="1088"/>
                </a:lnTo>
                <a:cubicBezTo>
                  <a:pt x="32" y="1126"/>
                  <a:pt x="0" y="1179"/>
                  <a:pt x="0" y="1245"/>
                </a:cubicBezTo>
                <a:cubicBezTo>
                  <a:pt x="0" y="1298"/>
                  <a:pt x="7" y="1347"/>
                  <a:pt x="53" y="1399"/>
                </a:cubicBezTo>
                <a:cubicBezTo>
                  <a:pt x="95" y="1452"/>
                  <a:pt x="144" y="1462"/>
                  <a:pt x="196" y="1462"/>
                </a:cubicBezTo>
                <a:cubicBezTo>
                  <a:pt x="263" y="1462"/>
                  <a:pt x="305" y="1424"/>
                  <a:pt x="340" y="1389"/>
                </a:cubicBezTo>
                <a:lnTo>
                  <a:pt x="781" y="906"/>
                </a:lnTo>
                <a:cubicBezTo>
                  <a:pt x="830" y="850"/>
                  <a:pt x="851" y="776"/>
                  <a:pt x="851" y="731"/>
                </a:cubicBezTo>
                <a:close/>
              </a:path>
            </a:pathLst>
          </a:custGeom>
          <a:solidFill>
            <a:srgbClr val="5579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" name="Element">
            <a:extLst>
              <a:ext uri="{FF2B5EF4-FFF2-40B4-BE49-F238E27FC236}">
                <a16:creationId xmlns:a16="http://schemas.microsoft.com/office/drawing/2014/main" id="{C23EC227-1CD6-4F4F-9B17-135F038BB0F1}"/>
              </a:ext>
            </a:extLst>
          </p:cNvPr>
          <p:cNvSpPr>
            <a:spLocks/>
          </p:cNvSpPr>
          <p:nvPr/>
        </p:nvSpPr>
        <p:spPr bwMode="auto">
          <a:xfrm>
            <a:off x="6472238" y="3522663"/>
            <a:ext cx="279400" cy="481012"/>
          </a:xfrm>
          <a:custGeom>
            <a:avLst/>
            <a:gdLst>
              <a:gd name="T0" fmla="*/ 0 w 851"/>
              <a:gd name="T1" fmla="*/ 731 h 1463"/>
              <a:gd name="T2" fmla="*/ 70 w 851"/>
              <a:gd name="T3" fmla="*/ 556 h 1463"/>
              <a:gd name="T4" fmla="*/ 511 w 851"/>
              <a:gd name="T5" fmla="*/ 73 h 1463"/>
              <a:gd name="T6" fmla="*/ 655 w 851"/>
              <a:gd name="T7" fmla="*/ 0 h 1463"/>
              <a:gd name="T8" fmla="*/ 851 w 851"/>
              <a:gd name="T9" fmla="*/ 217 h 1463"/>
              <a:gd name="T10" fmla="*/ 784 w 851"/>
              <a:gd name="T11" fmla="*/ 374 h 1463"/>
              <a:gd name="T12" fmla="*/ 459 w 851"/>
              <a:gd name="T13" fmla="*/ 731 h 1463"/>
              <a:gd name="T14" fmla="*/ 784 w 851"/>
              <a:gd name="T15" fmla="*/ 1088 h 1463"/>
              <a:gd name="T16" fmla="*/ 851 w 851"/>
              <a:gd name="T17" fmla="*/ 1246 h 1463"/>
              <a:gd name="T18" fmla="*/ 798 w 851"/>
              <a:gd name="T19" fmla="*/ 1400 h 1463"/>
              <a:gd name="T20" fmla="*/ 655 w 851"/>
              <a:gd name="T21" fmla="*/ 1463 h 1463"/>
              <a:gd name="T22" fmla="*/ 511 w 851"/>
              <a:gd name="T23" fmla="*/ 1389 h 1463"/>
              <a:gd name="T24" fmla="*/ 70 w 851"/>
              <a:gd name="T25" fmla="*/ 906 h 1463"/>
              <a:gd name="T26" fmla="*/ 0 w 851"/>
              <a:gd name="T27" fmla="*/ 731 h 1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851" h="1463">
                <a:moveTo>
                  <a:pt x="0" y="731"/>
                </a:moveTo>
                <a:cubicBezTo>
                  <a:pt x="0" y="686"/>
                  <a:pt x="21" y="612"/>
                  <a:pt x="70" y="556"/>
                </a:cubicBezTo>
                <a:lnTo>
                  <a:pt x="511" y="73"/>
                </a:lnTo>
                <a:cubicBezTo>
                  <a:pt x="546" y="38"/>
                  <a:pt x="588" y="0"/>
                  <a:pt x="655" y="0"/>
                </a:cubicBezTo>
                <a:cubicBezTo>
                  <a:pt x="777" y="0"/>
                  <a:pt x="851" y="94"/>
                  <a:pt x="851" y="217"/>
                </a:cubicBezTo>
                <a:cubicBezTo>
                  <a:pt x="851" y="283"/>
                  <a:pt x="819" y="336"/>
                  <a:pt x="784" y="374"/>
                </a:cubicBezTo>
                <a:lnTo>
                  <a:pt x="459" y="731"/>
                </a:lnTo>
                <a:lnTo>
                  <a:pt x="784" y="1088"/>
                </a:lnTo>
                <a:cubicBezTo>
                  <a:pt x="819" y="1127"/>
                  <a:pt x="851" y="1179"/>
                  <a:pt x="851" y="1246"/>
                </a:cubicBezTo>
                <a:cubicBezTo>
                  <a:pt x="851" y="1298"/>
                  <a:pt x="844" y="1347"/>
                  <a:pt x="798" y="1400"/>
                </a:cubicBezTo>
                <a:cubicBezTo>
                  <a:pt x="756" y="1452"/>
                  <a:pt x="707" y="1463"/>
                  <a:pt x="655" y="1463"/>
                </a:cubicBezTo>
                <a:cubicBezTo>
                  <a:pt x="588" y="1463"/>
                  <a:pt x="546" y="1424"/>
                  <a:pt x="511" y="1389"/>
                </a:cubicBezTo>
                <a:lnTo>
                  <a:pt x="70" y="906"/>
                </a:lnTo>
                <a:cubicBezTo>
                  <a:pt x="21" y="850"/>
                  <a:pt x="0" y="777"/>
                  <a:pt x="0" y="731"/>
                </a:cubicBezTo>
                <a:close/>
              </a:path>
            </a:pathLst>
          </a:custGeom>
          <a:solidFill>
            <a:srgbClr val="5579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" name="Element">
            <a:extLst>
              <a:ext uri="{FF2B5EF4-FFF2-40B4-BE49-F238E27FC236}">
                <a16:creationId xmlns:a16="http://schemas.microsoft.com/office/drawing/2014/main" id="{6987E885-A49D-4247-A961-A3708F8C1A06}"/>
              </a:ext>
            </a:extLst>
          </p:cNvPr>
          <p:cNvSpPr>
            <a:spLocks noEditPoints="1"/>
          </p:cNvSpPr>
          <p:nvPr/>
        </p:nvSpPr>
        <p:spPr bwMode="auto">
          <a:xfrm>
            <a:off x="7267575" y="2849563"/>
            <a:ext cx="590550" cy="511175"/>
          </a:xfrm>
          <a:custGeom>
            <a:avLst/>
            <a:gdLst>
              <a:gd name="T0" fmla="*/ 1796 w 1796"/>
              <a:gd name="T1" fmla="*/ 777 h 1555"/>
              <a:gd name="T2" fmla="*/ 1722 w 1796"/>
              <a:gd name="T3" fmla="*/ 591 h 1555"/>
              <a:gd name="T4" fmla="*/ 1257 w 1796"/>
              <a:gd name="T5" fmla="*/ 78 h 1555"/>
              <a:gd name="T6" fmla="*/ 1101 w 1796"/>
              <a:gd name="T7" fmla="*/ 0 h 1555"/>
              <a:gd name="T8" fmla="*/ 892 w 1796"/>
              <a:gd name="T9" fmla="*/ 230 h 1555"/>
              <a:gd name="T10" fmla="*/ 967 w 1796"/>
              <a:gd name="T11" fmla="*/ 398 h 1555"/>
              <a:gd name="T12" fmla="*/ 1309 w 1796"/>
              <a:gd name="T13" fmla="*/ 777 h 1555"/>
              <a:gd name="T14" fmla="*/ 967 w 1796"/>
              <a:gd name="T15" fmla="*/ 1156 h 1555"/>
              <a:gd name="T16" fmla="*/ 892 w 1796"/>
              <a:gd name="T17" fmla="*/ 1324 h 1555"/>
              <a:gd name="T18" fmla="*/ 952 w 1796"/>
              <a:gd name="T19" fmla="*/ 1488 h 1555"/>
              <a:gd name="T20" fmla="*/ 1101 w 1796"/>
              <a:gd name="T21" fmla="*/ 1555 h 1555"/>
              <a:gd name="T22" fmla="*/ 1257 w 1796"/>
              <a:gd name="T23" fmla="*/ 1476 h 1555"/>
              <a:gd name="T24" fmla="*/ 1722 w 1796"/>
              <a:gd name="T25" fmla="*/ 963 h 1555"/>
              <a:gd name="T26" fmla="*/ 1796 w 1796"/>
              <a:gd name="T27" fmla="*/ 777 h 1555"/>
              <a:gd name="T28" fmla="*/ 904 w 1796"/>
              <a:gd name="T29" fmla="*/ 777 h 1555"/>
              <a:gd name="T30" fmla="*/ 829 w 1796"/>
              <a:gd name="T31" fmla="*/ 591 h 1555"/>
              <a:gd name="T32" fmla="*/ 360 w 1796"/>
              <a:gd name="T33" fmla="*/ 78 h 1555"/>
              <a:gd name="T34" fmla="*/ 208 w 1796"/>
              <a:gd name="T35" fmla="*/ 0 h 1555"/>
              <a:gd name="T36" fmla="*/ 0 w 1796"/>
              <a:gd name="T37" fmla="*/ 230 h 1555"/>
              <a:gd name="T38" fmla="*/ 70 w 1796"/>
              <a:gd name="T39" fmla="*/ 398 h 1555"/>
              <a:gd name="T40" fmla="*/ 416 w 1796"/>
              <a:gd name="T41" fmla="*/ 777 h 1555"/>
              <a:gd name="T42" fmla="*/ 70 w 1796"/>
              <a:gd name="T43" fmla="*/ 1156 h 1555"/>
              <a:gd name="T44" fmla="*/ 0 w 1796"/>
              <a:gd name="T45" fmla="*/ 1324 h 1555"/>
              <a:gd name="T46" fmla="*/ 55 w 1796"/>
              <a:gd name="T47" fmla="*/ 1488 h 1555"/>
              <a:gd name="T48" fmla="*/ 208 w 1796"/>
              <a:gd name="T49" fmla="*/ 1555 h 1555"/>
              <a:gd name="T50" fmla="*/ 360 w 1796"/>
              <a:gd name="T51" fmla="*/ 1476 h 1555"/>
              <a:gd name="T52" fmla="*/ 829 w 1796"/>
              <a:gd name="T53" fmla="*/ 963 h 1555"/>
              <a:gd name="T54" fmla="*/ 904 w 1796"/>
              <a:gd name="T55" fmla="*/ 777 h 15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796" h="1555">
                <a:moveTo>
                  <a:pt x="1796" y="777"/>
                </a:moveTo>
                <a:cubicBezTo>
                  <a:pt x="1796" y="729"/>
                  <a:pt x="1778" y="651"/>
                  <a:pt x="1722" y="591"/>
                </a:cubicBezTo>
                <a:lnTo>
                  <a:pt x="1257" y="78"/>
                </a:lnTo>
                <a:cubicBezTo>
                  <a:pt x="1220" y="33"/>
                  <a:pt x="1164" y="0"/>
                  <a:pt x="1101" y="0"/>
                </a:cubicBezTo>
                <a:cubicBezTo>
                  <a:pt x="971" y="0"/>
                  <a:pt x="892" y="100"/>
                  <a:pt x="892" y="230"/>
                </a:cubicBezTo>
                <a:cubicBezTo>
                  <a:pt x="892" y="301"/>
                  <a:pt x="930" y="353"/>
                  <a:pt x="967" y="398"/>
                </a:cubicBezTo>
                <a:lnTo>
                  <a:pt x="1309" y="777"/>
                </a:lnTo>
                <a:lnTo>
                  <a:pt x="967" y="1156"/>
                </a:lnTo>
                <a:cubicBezTo>
                  <a:pt x="930" y="1201"/>
                  <a:pt x="892" y="1253"/>
                  <a:pt x="892" y="1324"/>
                </a:cubicBezTo>
                <a:cubicBezTo>
                  <a:pt x="892" y="1380"/>
                  <a:pt x="904" y="1432"/>
                  <a:pt x="952" y="1488"/>
                </a:cubicBezTo>
                <a:cubicBezTo>
                  <a:pt x="993" y="1532"/>
                  <a:pt x="1045" y="1555"/>
                  <a:pt x="1101" y="1555"/>
                </a:cubicBezTo>
                <a:cubicBezTo>
                  <a:pt x="1164" y="1555"/>
                  <a:pt x="1220" y="1521"/>
                  <a:pt x="1257" y="1476"/>
                </a:cubicBezTo>
                <a:lnTo>
                  <a:pt x="1722" y="963"/>
                </a:lnTo>
                <a:cubicBezTo>
                  <a:pt x="1778" y="904"/>
                  <a:pt x="1796" y="825"/>
                  <a:pt x="1796" y="777"/>
                </a:cubicBezTo>
                <a:close/>
                <a:moveTo>
                  <a:pt x="904" y="777"/>
                </a:moveTo>
                <a:cubicBezTo>
                  <a:pt x="904" y="729"/>
                  <a:pt x="881" y="651"/>
                  <a:pt x="829" y="591"/>
                </a:cubicBezTo>
                <a:lnTo>
                  <a:pt x="360" y="78"/>
                </a:lnTo>
                <a:cubicBezTo>
                  <a:pt x="323" y="40"/>
                  <a:pt x="279" y="0"/>
                  <a:pt x="208" y="0"/>
                </a:cubicBezTo>
                <a:cubicBezTo>
                  <a:pt x="78" y="0"/>
                  <a:pt x="0" y="100"/>
                  <a:pt x="0" y="230"/>
                </a:cubicBezTo>
                <a:cubicBezTo>
                  <a:pt x="0" y="301"/>
                  <a:pt x="33" y="357"/>
                  <a:pt x="70" y="398"/>
                </a:cubicBezTo>
                <a:lnTo>
                  <a:pt x="416" y="777"/>
                </a:lnTo>
                <a:lnTo>
                  <a:pt x="70" y="1156"/>
                </a:lnTo>
                <a:cubicBezTo>
                  <a:pt x="33" y="1197"/>
                  <a:pt x="0" y="1253"/>
                  <a:pt x="0" y="1324"/>
                </a:cubicBezTo>
                <a:cubicBezTo>
                  <a:pt x="0" y="1380"/>
                  <a:pt x="7" y="1432"/>
                  <a:pt x="55" y="1488"/>
                </a:cubicBezTo>
                <a:cubicBezTo>
                  <a:pt x="100" y="1543"/>
                  <a:pt x="152" y="1555"/>
                  <a:pt x="208" y="1555"/>
                </a:cubicBezTo>
                <a:cubicBezTo>
                  <a:pt x="279" y="1555"/>
                  <a:pt x="323" y="1514"/>
                  <a:pt x="360" y="1476"/>
                </a:cubicBezTo>
                <a:lnTo>
                  <a:pt x="829" y="963"/>
                </a:lnTo>
                <a:cubicBezTo>
                  <a:pt x="881" y="904"/>
                  <a:pt x="904" y="825"/>
                  <a:pt x="904" y="777"/>
                </a:cubicBezTo>
                <a:close/>
              </a:path>
            </a:pathLst>
          </a:custGeom>
          <a:solidFill>
            <a:srgbClr val="5579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60" name="Element">
            <a:extLst>
              <a:ext uri="{FF2B5EF4-FFF2-40B4-BE49-F238E27FC236}">
                <a16:creationId xmlns:a16="http://schemas.microsoft.com/office/drawing/2014/main" id="{4A4F349C-851D-4B04-A6F7-51AF76348985}"/>
              </a:ext>
            </a:extLst>
          </p:cNvPr>
          <p:cNvSpPr>
            <a:spLocks noEditPoints="1"/>
          </p:cNvSpPr>
          <p:nvPr/>
        </p:nvSpPr>
        <p:spPr bwMode="auto">
          <a:xfrm>
            <a:off x="6111875" y="2849563"/>
            <a:ext cx="588963" cy="511175"/>
          </a:xfrm>
          <a:custGeom>
            <a:avLst/>
            <a:gdLst>
              <a:gd name="T0" fmla="*/ 0 w 1796"/>
              <a:gd name="T1" fmla="*/ 777 h 1555"/>
              <a:gd name="T2" fmla="*/ 74 w 1796"/>
              <a:gd name="T3" fmla="*/ 591 h 1555"/>
              <a:gd name="T4" fmla="*/ 539 w 1796"/>
              <a:gd name="T5" fmla="*/ 78 h 1555"/>
              <a:gd name="T6" fmla="*/ 695 w 1796"/>
              <a:gd name="T7" fmla="*/ 0 h 1555"/>
              <a:gd name="T8" fmla="*/ 904 w 1796"/>
              <a:gd name="T9" fmla="*/ 230 h 1555"/>
              <a:gd name="T10" fmla="*/ 829 w 1796"/>
              <a:gd name="T11" fmla="*/ 398 h 1555"/>
              <a:gd name="T12" fmla="*/ 487 w 1796"/>
              <a:gd name="T13" fmla="*/ 777 h 1555"/>
              <a:gd name="T14" fmla="*/ 829 w 1796"/>
              <a:gd name="T15" fmla="*/ 1156 h 1555"/>
              <a:gd name="T16" fmla="*/ 904 w 1796"/>
              <a:gd name="T17" fmla="*/ 1324 h 1555"/>
              <a:gd name="T18" fmla="*/ 844 w 1796"/>
              <a:gd name="T19" fmla="*/ 1488 h 1555"/>
              <a:gd name="T20" fmla="*/ 695 w 1796"/>
              <a:gd name="T21" fmla="*/ 1555 h 1555"/>
              <a:gd name="T22" fmla="*/ 539 w 1796"/>
              <a:gd name="T23" fmla="*/ 1476 h 1555"/>
              <a:gd name="T24" fmla="*/ 74 w 1796"/>
              <a:gd name="T25" fmla="*/ 963 h 1555"/>
              <a:gd name="T26" fmla="*/ 0 w 1796"/>
              <a:gd name="T27" fmla="*/ 777 h 1555"/>
              <a:gd name="T28" fmla="*/ 892 w 1796"/>
              <a:gd name="T29" fmla="*/ 777 h 1555"/>
              <a:gd name="T30" fmla="*/ 967 w 1796"/>
              <a:gd name="T31" fmla="*/ 591 h 1555"/>
              <a:gd name="T32" fmla="*/ 1436 w 1796"/>
              <a:gd name="T33" fmla="*/ 78 h 1555"/>
              <a:gd name="T34" fmla="*/ 1588 w 1796"/>
              <a:gd name="T35" fmla="*/ 0 h 1555"/>
              <a:gd name="T36" fmla="*/ 1796 w 1796"/>
              <a:gd name="T37" fmla="*/ 230 h 1555"/>
              <a:gd name="T38" fmla="*/ 1726 w 1796"/>
              <a:gd name="T39" fmla="*/ 398 h 1555"/>
              <a:gd name="T40" fmla="*/ 1380 w 1796"/>
              <a:gd name="T41" fmla="*/ 777 h 1555"/>
              <a:gd name="T42" fmla="*/ 1726 w 1796"/>
              <a:gd name="T43" fmla="*/ 1156 h 1555"/>
              <a:gd name="T44" fmla="*/ 1796 w 1796"/>
              <a:gd name="T45" fmla="*/ 1324 h 1555"/>
              <a:gd name="T46" fmla="*/ 1741 w 1796"/>
              <a:gd name="T47" fmla="*/ 1488 h 1555"/>
              <a:gd name="T48" fmla="*/ 1588 w 1796"/>
              <a:gd name="T49" fmla="*/ 1555 h 1555"/>
              <a:gd name="T50" fmla="*/ 1436 w 1796"/>
              <a:gd name="T51" fmla="*/ 1476 h 1555"/>
              <a:gd name="T52" fmla="*/ 967 w 1796"/>
              <a:gd name="T53" fmla="*/ 963 h 1555"/>
              <a:gd name="T54" fmla="*/ 892 w 1796"/>
              <a:gd name="T55" fmla="*/ 777 h 15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796" h="1555">
                <a:moveTo>
                  <a:pt x="0" y="777"/>
                </a:moveTo>
                <a:cubicBezTo>
                  <a:pt x="0" y="729"/>
                  <a:pt x="18" y="651"/>
                  <a:pt x="74" y="591"/>
                </a:cubicBezTo>
                <a:lnTo>
                  <a:pt x="539" y="78"/>
                </a:lnTo>
                <a:cubicBezTo>
                  <a:pt x="576" y="33"/>
                  <a:pt x="632" y="0"/>
                  <a:pt x="695" y="0"/>
                </a:cubicBezTo>
                <a:cubicBezTo>
                  <a:pt x="825" y="0"/>
                  <a:pt x="904" y="100"/>
                  <a:pt x="904" y="230"/>
                </a:cubicBezTo>
                <a:cubicBezTo>
                  <a:pt x="904" y="301"/>
                  <a:pt x="866" y="353"/>
                  <a:pt x="829" y="398"/>
                </a:cubicBezTo>
                <a:lnTo>
                  <a:pt x="487" y="777"/>
                </a:lnTo>
                <a:lnTo>
                  <a:pt x="829" y="1156"/>
                </a:lnTo>
                <a:cubicBezTo>
                  <a:pt x="866" y="1201"/>
                  <a:pt x="904" y="1253"/>
                  <a:pt x="904" y="1324"/>
                </a:cubicBezTo>
                <a:cubicBezTo>
                  <a:pt x="904" y="1380"/>
                  <a:pt x="892" y="1432"/>
                  <a:pt x="844" y="1488"/>
                </a:cubicBezTo>
                <a:cubicBezTo>
                  <a:pt x="803" y="1532"/>
                  <a:pt x="751" y="1555"/>
                  <a:pt x="695" y="1555"/>
                </a:cubicBezTo>
                <a:cubicBezTo>
                  <a:pt x="632" y="1555"/>
                  <a:pt x="576" y="1521"/>
                  <a:pt x="539" y="1476"/>
                </a:cubicBezTo>
                <a:lnTo>
                  <a:pt x="74" y="963"/>
                </a:lnTo>
                <a:cubicBezTo>
                  <a:pt x="18" y="904"/>
                  <a:pt x="0" y="825"/>
                  <a:pt x="0" y="777"/>
                </a:cubicBezTo>
                <a:close/>
                <a:moveTo>
                  <a:pt x="892" y="777"/>
                </a:moveTo>
                <a:cubicBezTo>
                  <a:pt x="892" y="729"/>
                  <a:pt x="915" y="651"/>
                  <a:pt x="967" y="591"/>
                </a:cubicBezTo>
                <a:lnTo>
                  <a:pt x="1436" y="78"/>
                </a:lnTo>
                <a:cubicBezTo>
                  <a:pt x="1473" y="40"/>
                  <a:pt x="1517" y="0"/>
                  <a:pt x="1588" y="0"/>
                </a:cubicBezTo>
                <a:cubicBezTo>
                  <a:pt x="1718" y="0"/>
                  <a:pt x="1796" y="100"/>
                  <a:pt x="1796" y="230"/>
                </a:cubicBezTo>
                <a:cubicBezTo>
                  <a:pt x="1796" y="301"/>
                  <a:pt x="1763" y="357"/>
                  <a:pt x="1726" y="398"/>
                </a:cubicBezTo>
                <a:lnTo>
                  <a:pt x="1380" y="777"/>
                </a:lnTo>
                <a:lnTo>
                  <a:pt x="1726" y="1156"/>
                </a:lnTo>
                <a:cubicBezTo>
                  <a:pt x="1763" y="1197"/>
                  <a:pt x="1796" y="1253"/>
                  <a:pt x="1796" y="1324"/>
                </a:cubicBezTo>
                <a:cubicBezTo>
                  <a:pt x="1796" y="1380"/>
                  <a:pt x="1789" y="1432"/>
                  <a:pt x="1741" y="1488"/>
                </a:cubicBezTo>
                <a:cubicBezTo>
                  <a:pt x="1696" y="1543"/>
                  <a:pt x="1644" y="1555"/>
                  <a:pt x="1588" y="1555"/>
                </a:cubicBezTo>
                <a:cubicBezTo>
                  <a:pt x="1517" y="1555"/>
                  <a:pt x="1473" y="1514"/>
                  <a:pt x="1436" y="1476"/>
                </a:cubicBezTo>
                <a:lnTo>
                  <a:pt x="967" y="963"/>
                </a:lnTo>
                <a:cubicBezTo>
                  <a:pt x="915" y="904"/>
                  <a:pt x="892" y="825"/>
                  <a:pt x="892" y="777"/>
                </a:cubicBezTo>
                <a:close/>
              </a:path>
            </a:pathLst>
          </a:custGeom>
          <a:solidFill>
            <a:srgbClr val="5579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" name="Schlussfolgerung">
            <a:extLst>
              <a:ext uri="{FF2B5EF4-FFF2-40B4-BE49-F238E27FC236}">
                <a16:creationId xmlns:a16="http://schemas.microsoft.com/office/drawing/2014/main" id="{C5D9D5F9-7F80-4CC9-ACBD-4CCDA11C7E8C}"/>
              </a:ext>
            </a:extLst>
          </p:cNvPr>
          <p:cNvSpPr>
            <a:spLocks/>
          </p:cNvSpPr>
          <p:nvPr/>
        </p:nvSpPr>
        <p:spPr bwMode="auto">
          <a:xfrm>
            <a:off x="7142163" y="1846263"/>
            <a:ext cx="903288" cy="784225"/>
          </a:xfrm>
          <a:custGeom>
            <a:avLst/>
            <a:gdLst>
              <a:gd name="T0" fmla="*/ 2630 w 2750"/>
              <a:gd name="T1" fmla="*/ 977 h 2384"/>
              <a:gd name="T2" fmla="*/ 1761 w 2750"/>
              <a:gd name="T3" fmla="*/ 92 h 2384"/>
              <a:gd name="T4" fmla="*/ 1563 w 2750"/>
              <a:gd name="T5" fmla="*/ 0 h 2384"/>
              <a:gd name="T6" fmla="*/ 1502 w 2750"/>
              <a:gd name="T7" fmla="*/ 7 h 2384"/>
              <a:gd name="T8" fmla="*/ 1283 w 2750"/>
              <a:gd name="T9" fmla="*/ 200 h 2384"/>
              <a:gd name="T10" fmla="*/ 1345 w 2750"/>
              <a:gd name="T11" fmla="*/ 488 h 2384"/>
              <a:gd name="T12" fmla="*/ 1691 w 2750"/>
              <a:gd name="T13" fmla="*/ 883 h 2384"/>
              <a:gd name="T14" fmla="*/ 279 w 2750"/>
              <a:gd name="T15" fmla="*/ 883 h 2384"/>
              <a:gd name="T16" fmla="*/ 4 w 2750"/>
              <a:gd name="T17" fmla="*/ 1167 h 2384"/>
              <a:gd name="T18" fmla="*/ 80 w 2750"/>
              <a:gd name="T19" fmla="*/ 1388 h 2384"/>
              <a:gd name="T20" fmla="*/ 296 w 2750"/>
              <a:gd name="T21" fmla="*/ 1475 h 2384"/>
              <a:gd name="T22" fmla="*/ 1715 w 2750"/>
              <a:gd name="T23" fmla="*/ 1475 h 2384"/>
              <a:gd name="T24" fmla="*/ 1333 w 2750"/>
              <a:gd name="T25" fmla="*/ 1894 h 2384"/>
              <a:gd name="T26" fmla="*/ 1261 w 2750"/>
              <a:gd name="T27" fmla="*/ 2129 h 2384"/>
              <a:gd name="T28" fmla="*/ 1451 w 2750"/>
              <a:gd name="T29" fmla="*/ 2366 h 2384"/>
              <a:gd name="T30" fmla="*/ 1551 w 2750"/>
              <a:gd name="T31" fmla="*/ 2384 h 2384"/>
              <a:gd name="T32" fmla="*/ 1750 w 2750"/>
              <a:gd name="T33" fmla="*/ 2291 h 2384"/>
              <a:gd name="T34" fmla="*/ 2627 w 2750"/>
              <a:gd name="T35" fmla="*/ 1398 h 2384"/>
              <a:gd name="T36" fmla="*/ 2630 w 2750"/>
              <a:gd name="T37" fmla="*/ 977 h 23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50" h="2384">
                <a:moveTo>
                  <a:pt x="2630" y="977"/>
                </a:moveTo>
                <a:cubicBezTo>
                  <a:pt x="2570" y="913"/>
                  <a:pt x="1923" y="257"/>
                  <a:pt x="1761" y="92"/>
                </a:cubicBezTo>
                <a:cubicBezTo>
                  <a:pt x="1700" y="30"/>
                  <a:pt x="1636" y="0"/>
                  <a:pt x="1563" y="0"/>
                </a:cubicBezTo>
                <a:cubicBezTo>
                  <a:pt x="1543" y="0"/>
                  <a:pt x="1523" y="2"/>
                  <a:pt x="1502" y="7"/>
                </a:cubicBezTo>
                <a:cubicBezTo>
                  <a:pt x="1397" y="28"/>
                  <a:pt x="1316" y="101"/>
                  <a:pt x="1283" y="200"/>
                </a:cubicBezTo>
                <a:cubicBezTo>
                  <a:pt x="1250" y="300"/>
                  <a:pt x="1273" y="407"/>
                  <a:pt x="1345" y="488"/>
                </a:cubicBezTo>
                <a:cubicBezTo>
                  <a:pt x="1377" y="524"/>
                  <a:pt x="1691" y="883"/>
                  <a:pt x="1691" y="883"/>
                </a:cubicBezTo>
                <a:cubicBezTo>
                  <a:pt x="1691" y="883"/>
                  <a:pt x="368" y="882"/>
                  <a:pt x="279" y="883"/>
                </a:cubicBezTo>
                <a:cubicBezTo>
                  <a:pt x="128" y="884"/>
                  <a:pt x="10" y="1015"/>
                  <a:pt x="4" y="1167"/>
                </a:cubicBezTo>
                <a:cubicBezTo>
                  <a:pt x="0" y="1254"/>
                  <a:pt x="28" y="1333"/>
                  <a:pt x="80" y="1388"/>
                </a:cubicBezTo>
                <a:cubicBezTo>
                  <a:pt x="134" y="1444"/>
                  <a:pt x="208" y="1474"/>
                  <a:pt x="296" y="1475"/>
                </a:cubicBezTo>
                <a:cubicBezTo>
                  <a:pt x="394" y="1475"/>
                  <a:pt x="1715" y="1475"/>
                  <a:pt x="1715" y="1475"/>
                </a:cubicBezTo>
                <a:cubicBezTo>
                  <a:pt x="1715" y="1475"/>
                  <a:pt x="1371" y="1851"/>
                  <a:pt x="1333" y="1894"/>
                </a:cubicBezTo>
                <a:cubicBezTo>
                  <a:pt x="1271" y="1964"/>
                  <a:pt x="1247" y="2041"/>
                  <a:pt x="1261" y="2129"/>
                </a:cubicBezTo>
                <a:cubicBezTo>
                  <a:pt x="1279" y="2251"/>
                  <a:pt x="1341" y="2328"/>
                  <a:pt x="1451" y="2366"/>
                </a:cubicBezTo>
                <a:cubicBezTo>
                  <a:pt x="1486" y="2378"/>
                  <a:pt x="1519" y="2384"/>
                  <a:pt x="1551" y="2384"/>
                </a:cubicBezTo>
                <a:cubicBezTo>
                  <a:pt x="1622" y="2384"/>
                  <a:pt x="1689" y="2352"/>
                  <a:pt x="1750" y="2291"/>
                </a:cubicBezTo>
                <a:cubicBezTo>
                  <a:pt x="2010" y="2028"/>
                  <a:pt x="2289" y="1745"/>
                  <a:pt x="2627" y="1398"/>
                </a:cubicBezTo>
                <a:cubicBezTo>
                  <a:pt x="2749" y="1273"/>
                  <a:pt x="2750" y="1104"/>
                  <a:pt x="2630" y="977"/>
                </a:cubicBezTo>
                <a:close/>
              </a:path>
            </a:pathLst>
          </a:custGeom>
          <a:solidFill>
            <a:srgbClr val="F58F0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" name="Schlussfolgerung">
            <a:extLst>
              <a:ext uri="{FF2B5EF4-FFF2-40B4-BE49-F238E27FC236}">
                <a16:creationId xmlns:a16="http://schemas.microsoft.com/office/drawing/2014/main" id="{E24955D9-48D5-4836-8113-5BEA511B2F1E}"/>
              </a:ext>
            </a:extLst>
          </p:cNvPr>
          <p:cNvSpPr>
            <a:spLocks/>
          </p:cNvSpPr>
          <p:nvPr/>
        </p:nvSpPr>
        <p:spPr bwMode="auto">
          <a:xfrm>
            <a:off x="5895975" y="1846263"/>
            <a:ext cx="903288" cy="784225"/>
          </a:xfrm>
          <a:custGeom>
            <a:avLst/>
            <a:gdLst>
              <a:gd name="T0" fmla="*/ 120 w 2750"/>
              <a:gd name="T1" fmla="*/ 977 h 2384"/>
              <a:gd name="T2" fmla="*/ 989 w 2750"/>
              <a:gd name="T3" fmla="*/ 92 h 2384"/>
              <a:gd name="T4" fmla="*/ 1187 w 2750"/>
              <a:gd name="T5" fmla="*/ 0 h 2384"/>
              <a:gd name="T6" fmla="*/ 1248 w 2750"/>
              <a:gd name="T7" fmla="*/ 7 h 2384"/>
              <a:gd name="T8" fmla="*/ 1467 w 2750"/>
              <a:gd name="T9" fmla="*/ 200 h 2384"/>
              <a:gd name="T10" fmla="*/ 1405 w 2750"/>
              <a:gd name="T11" fmla="*/ 488 h 2384"/>
              <a:gd name="T12" fmla="*/ 1059 w 2750"/>
              <a:gd name="T13" fmla="*/ 883 h 2384"/>
              <a:gd name="T14" fmla="*/ 2471 w 2750"/>
              <a:gd name="T15" fmla="*/ 883 h 2384"/>
              <a:gd name="T16" fmla="*/ 2746 w 2750"/>
              <a:gd name="T17" fmla="*/ 1167 h 2384"/>
              <a:gd name="T18" fmla="*/ 2670 w 2750"/>
              <a:gd name="T19" fmla="*/ 1388 h 2384"/>
              <a:gd name="T20" fmla="*/ 2454 w 2750"/>
              <a:gd name="T21" fmla="*/ 1475 h 2384"/>
              <a:gd name="T22" fmla="*/ 1035 w 2750"/>
              <a:gd name="T23" fmla="*/ 1475 h 2384"/>
              <a:gd name="T24" fmla="*/ 1417 w 2750"/>
              <a:gd name="T25" fmla="*/ 1894 h 2384"/>
              <a:gd name="T26" fmla="*/ 1489 w 2750"/>
              <a:gd name="T27" fmla="*/ 2129 h 2384"/>
              <a:gd name="T28" fmla="*/ 1299 w 2750"/>
              <a:gd name="T29" fmla="*/ 2366 h 2384"/>
              <a:gd name="T30" fmla="*/ 1199 w 2750"/>
              <a:gd name="T31" fmla="*/ 2384 h 2384"/>
              <a:gd name="T32" fmla="*/ 1000 w 2750"/>
              <a:gd name="T33" fmla="*/ 2291 h 2384"/>
              <a:gd name="T34" fmla="*/ 123 w 2750"/>
              <a:gd name="T35" fmla="*/ 1398 h 2384"/>
              <a:gd name="T36" fmla="*/ 120 w 2750"/>
              <a:gd name="T37" fmla="*/ 977 h 23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50" h="2384">
                <a:moveTo>
                  <a:pt x="120" y="977"/>
                </a:moveTo>
                <a:cubicBezTo>
                  <a:pt x="180" y="913"/>
                  <a:pt x="827" y="257"/>
                  <a:pt x="989" y="92"/>
                </a:cubicBezTo>
                <a:cubicBezTo>
                  <a:pt x="1050" y="30"/>
                  <a:pt x="1114" y="0"/>
                  <a:pt x="1187" y="0"/>
                </a:cubicBezTo>
                <a:cubicBezTo>
                  <a:pt x="1207" y="0"/>
                  <a:pt x="1227" y="2"/>
                  <a:pt x="1248" y="7"/>
                </a:cubicBezTo>
                <a:cubicBezTo>
                  <a:pt x="1353" y="28"/>
                  <a:pt x="1434" y="101"/>
                  <a:pt x="1467" y="200"/>
                </a:cubicBezTo>
                <a:cubicBezTo>
                  <a:pt x="1500" y="300"/>
                  <a:pt x="1477" y="407"/>
                  <a:pt x="1405" y="488"/>
                </a:cubicBezTo>
                <a:cubicBezTo>
                  <a:pt x="1373" y="524"/>
                  <a:pt x="1059" y="883"/>
                  <a:pt x="1059" y="883"/>
                </a:cubicBezTo>
                <a:cubicBezTo>
                  <a:pt x="1059" y="883"/>
                  <a:pt x="2382" y="882"/>
                  <a:pt x="2471" y="883"/>
                </a:cubicBezTo>
                <a:cubicBezTo>
                  <a:pt x="2622" y="884"/>
                  <a:pt x="2740" y="1015"/>
                  <a:pt x="2746" y="1167"/>
                </a:cubicBezTo>
                <a:cubicBezTo>
                  <a:pt x="2750" y="1254"/>
                  <a:pt x="2722" y="1333"/>
                  <a:pt x="2670" y="1388"/>
                </a:cubicBezTo>
                <a:cubicBezTo>
                  <a:pt x="2616" y="1444"/>
                  <a:pt x="2542" y="1474"/>
                  <a:pt x="2454" y="1475"/>
                </a:cubicBezTo>
                <a:cubicBezTo>
                  <a:pt x="2356" y="1475"/>
                  <a:pt x="1035" y="1475"/>
                  <a:pt x="1035" y="1475"/>
                </a:cubicBezTo>
                <a:cubicBezTo>
                  <a:pt x="1035" y="1475"/>
                  <a:pt x="1379" y="1851"/>
                  <a:pt x="1417" y="1894"/>
                </a:cubicBezTo>
                <a:cubicBezTo>
                  <a:pt x="1479" y="1964"/>
                  <a:pt x="1503" y="2041"/>
                  <a:pt x="1489" y="2129"/>
                </a:cubicBezTo>
                <a:cubicBezTo>
                  <a:pt x="1471" y="2251"/>
                  <a:pt x="1409" y="2328"/>
                  <a:pt x="1299" y="2366"/>
                </a:cubicBezTo>
                <a:cubicBezTo>
                  <a:pt x="1264" y="2378"/>
                  <a:pt x="1231" y="2384"/>
                  <a:pt x="1199" y="2384"/>
                </a:cubicBezTo>
                <a:cubicBezTo>
                  <a:pt x="1128" y="2384"/>
                  <a:pt x="1061" y="2352"/>
                  <a:pt x="1000" y="2291"/>
                </a:cubicBezTo>
                <a:cubicBezTo>
                  <a:pt x="740" y="2028"/>
                  <a:pt x="461" y="1745"/>
                  <a:pt x="123" y="1398"/>
                </a:cubicBezTo>
                <a:cubicBezTo>
                  <a:pt x="1" y="1273"/>
                  <a:pt x="0" y="1104"/>
                  <a:pt x="120" y="977"/>
                </a:cubicBezTo>
                <a:close/>
              </a:path>
            </a:pathLst>
          </a:custGeom>
          <a:solidFill>
            <a:srgbClr val="F58F0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94" name="Pfeil diagonal">
            <a:extLst>
              <a:ext uri="{FF2B5EF4-FFF2-40B4-BE49-F238E27FC236}">
                <a16:creationId xmlns:a16="http://schemas.microsoft.com/office/drawing/2014/main" id="{F38C89EC-E0CF-472D-A014-84A632422A37}"/>
              </a:ext>
            </a:extLst>
          </p:cNvPr>
          <p:cNvGrpSpPr/>
          <p:nvPr/>
        </p:nvGrpSpPr>
        <p:grpSpPr>
          <a:xfrm>
            <a:off x="6615113" y="793750"/>
            <a:ext cx="785813" cy="792162"/>
            <a:chOff x="6615113" y="793750"/>
            <a:chExt cx="785813" cy="792162"/>
          </a:xfrm>
        </p:grpSpPr>
        <p:sp>
          <p:nvSpPr>
            <p:cNvPr id="87" name="Freeform 82">
              <a:extLst>
                <a:ext uri="{FF2B5EF4-FFF2-40B4-BE49-F238E27FC236}">
                  <a16:creationId xmlns:a16="http://schemas.microsoft.com/office/drawing/2014/main" id="{404D892B-99D1-4FEC-A065-374878E7EE68}"/>
                </a:ext>
              </a:extLst>
            </p:cNvPr>
            <p:cNvSpPr>
              <a:spLocks/>
            </p:cNvSpPr>
            <p:nvPr/>
          </p:nvSpPr>
          <p:spPr bwMode="auto">
            <a:xfrm>
              <a:off x="6615113" y="793750"/>
              <a:ext cx="785813" cy="792162"/>
            </a:xfrm>
            <a:custGeom>
              <a:avLst/>
              <a:gdLst>
                <a:gd name="T0" fmla="*/ 1974 w 2395"/>
                <a:gd name="T1" fmla="*/ 453 h 2410"/>
                <a:gd name="T2" fmla="*/ 2218 w 2395"/>
                <a:gd name="T3" fmla="*/ 1687 h 2410"/>
                <a:gd name="T4" fmla="*/ 2016 w 2395"/>
                <a:gd name="T5" fmla="*/ 2005 h 2410"/>
                <a:gd name="T6" fmla="*/ 1059 w 2395"/>
                <a:gd name="T7" fmla="*/ 2373 h 2410"/>
                <a:gd name="T8" fmla="*/ 300 w 2395"/>
                <a:gd name="T9" fmla="*/ 1961 h 2410"/>
                <a:gd name="T10" fmla="*/ 75 w 2395"/>
                <a:gd name="T11" fmla="*/ 1002 h 2410"/>
                <a:gd name="T12" fmla="*/ 302 w 2395"/>
                <a:gd name="T13" fmla="*/ 536 h 2410"/>
                <a:gd name="T14" fmla="*/ 1701 w 2395"/>
                <a:gd name="T15" fmla="*/ 251 h 2410"/>
                <a:gd name="T16" fmla="*/ 1974 w 2395"/>
                <a:gd name="T17" fmla="*/ 453 h 2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95" h="2410">
                  <a:moveTo>
                    <a:pt x="1974" y="453"/>
                  </a:moveTo>
                  <a:cubicBezTo>
                    <a:pt x="2300" y="777"/>
                    <a:pt x="2395" y="1256"/>
                    <a:pt x="2218" y="1687"/>
                  </a:cubicBezTo>
                  <a:cubicBezTo>
                    <a:pt x="2170" y="1805"/>
                    <a:pt x="2103" y="1912"/>
                    <a:pt x="2016" y="2005"/>
                  </a:cubicBezTo>
                  <a:cubicBezTo>
                    <a:pt x="1755" y="2286"/>
                    <a:pt x="1434" y="2410"/>
                    <a:pt x="1059" y="2373"/>
                  </a:cubicBezTo>
                  <a:cubicBezTo>
                    <a:pt x="749" y="2343"/>
                    <a:pt x="494" y="2202"/>
                    <a:pt x="300" y="1961"/>
                  </a:cubicBezTo>
                  <a:cubicBezTo>
                    <a:pt x="74" y="1681"/>
                    <a:pt x="0" y="1359"/>
                    <a:pt x="75" y="1002"/>
                  </a:cubicBezTo>
                  <a:cubicBezTo>
                    <a:pt x="111" y="829"/>
                    <a:pt x="190" y="675"/>
                    <a:pt x="302" y="536"/>
                  </a:cubicBezTo>
                  <a:cubicBezTo>
                    <a:pt x="638" y="122"/>
                    <a:pt x="1226" y="0"/>
                    <a:pt x="1701" y="251"/>
                  </a:cubicBezTo>
                  <a:cubicBezTo>
                    <a:pt x="1811" y="309"/>
                    <a:pt x="1883" y="362"/>
                    <a:pt x="1974" y="453"/>
                  </a:cubicBezTo>
                  <a:close/>
                </a:path>
              </a:pathLst>
            </a:custGeom>
            <a:solidFill>
              <a:srgbClr val="F58F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8" name="Freeform 83">
              <a:extLst>
                <a:ext uri="{FF2B5EF4-FFF2-40B4-BE49-F238E27FC236}">
                  <a16:creationId xmlns:a16="http://schemas.microsoft.com/office/drawing/2014/main" id="{3F0DD266-8E3F-42FB-8FFF-65428A316BDF}"/>
                </a:ext>
              </a:extLst>
            </p:cNvPr>
            <p:cNvSpPr>
              <a:spLocks/>
            </p:cNvSpPr>
            <p:nvPr/>
          </p:nvSpPr>
          <p:spPr bwMode="auto">
            <a:xfrm>
              <a:off x="6804025" y="1011238"/>
              <a:ext cx="387350" cy="382587"/>
            </a:xfrm>
            <a:custGeom>
              <a:avLst/>
              <a:gdLst>
                <a:gd name="T0" fmla="*/ 1015 w 1184"/>
                <a:gd name="T1" fmla="*/ 7 h 1165"/>
                <a:gd name="T2" fmla="*/ 328 w 1184"/>
                <a:gd name="T3" fmla="*/ 0 h 1165"/>
                <a:gd name="T4" fmla="*/ 215 w 1184"/>
                <a:gd name="T5" fmla="*/ 42 h 1165"/>
                <a:gd name="T6" fmla="*/ 194 w 1184"/>
                <a:gd name="T7" fmla="*/ 69 h 1165"/>
                <a:gd name="T8" fmla="*/ 184 w 1184"/>
                <a:gd name="T9" fmla="*/ 230 h 1165"/>
                <a:gd name="T10" fmla="*/ 321 w 1184"/>
                <a:gd name="T11" fmla="*/ 318 h 1165"/>
                <a:gd name="T12" fmla="*/ 610 w 1184"/>
                <a:gd name="T13" fmla="*/ 337 h 1165"/>
                <a:gd name="T14" fmla="*/ 58 w 1184"/>
                <a:gd name="T15" fmla="*/ 889 h 1165"/>
                <a:gd name="T16" fmla="*/ 62 w 1184"/>
                <a:gd name="T17" fmla="*/ 1108 h 1165"/>
                <a:gd name="T18" fmla="*/ 178 w 1184"/>
                <a:gd name="T19" fmla="*/ 1164 h 1165"/>
                <a:gd name="T20" fmla="*/ 297 w 1184"/>
                <a:gd name="T21" fmla="*/ 1114 h 1165"/>
                <a:gd name="T22" fmla="*/ 851 w 1184"/>
                <a:gd name="T23" fmla="*/ 559 h 1165"/>
                <a:gd name="T24" fmla="*/ 866 w 1184"/>
                <a:gd name="T25" fmla="*/ 872 h 1165"/>
                <a:gd name="T26" fmla="*/ 930 w 1184"/>
                <a:gd name="T27" fmla="*/ 993 h 1165"/>
                <a:gd name="T28" fmla="*/ 1096 w 1184"/>
                <a:gd name="T29" fmla="*/ 1010 h 1165"/>
                <a:gd name="T30" fmla="*/ 1142 w 1184"/>
                <a:gd name="T31" fmla="*/ 979 h 1165"/>
                <a:gd name="T32" fmla="*/ 1184 w 1184"/>
                <a:gd name="T33" fmla="*/ 864 h 1165"/>
                <a:gd name="T34" fmla="*/ 1178 w 1184"/>
                <a:gd name="T35" fmla="*/ 173 h 1165"/>
                <a:gd name="T36" fmla="*/ 1015 w 1184"/>
                <a:gd name="T37" fmla="*/ 7 h 1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84" h="1165">
                  <a:moveTo>
                    <a:pt x="1015" y="7"/>
                  </a:moveTo>
                  <a:cubicBezTo>
                    <a:pt x="966" y="5"/>
                    <a:pt x="456" y="2"/>
                    <a:pt x="328" y="0"/>
                  </a:cubicBezTo>
                  <a:cubicBezTo>
                    <a:pt x="281" y="0"/>
                    <a:pt x="244" y="14"/>
                    <a:pt x="215" y="42"/>
                  </a:cubicBezTo>
                  <a:cubicBezTo>
                    <a:pt x="208" y="50"/>
                    <a:pt x="200" y="59"/>
                    <a:pt x="194" y="69"/>
                  </a:cubicBezTo>
                  <a:cubicBezTo>
                    <a:pt x="162" y="118"/>
                    <a:pt x="158" y="178"/>
                    <a:pt x="184" y="230"/>
                  </a:cubicBezTo>
                  <a:cubicBezTo>
                    <a:pt x="210" y="281"/>
                    <a:pt x="261" y="315"/>
                    <a:pt x="321" y="318"/>
                  </a:cubicBezTo>
                  <a:cubicBezTo>
                    <a:pt x="347" y="320"/>
                    <a:pt x="610" y="337"/>
                    <a:pt x="610" y="337"/>
                  </a:cubicBezTo>
                  <a:cubicBezTo>
                    <a:pt x="610" y="337"/>
                    <a:pt x="93" y="854"/>
                    <a:pt x="58" y="889"/>
                  </a:cubicBezTo>
                  <a:cubicBezTo>
                    <a:pt x="0" y="948"/>
                    <a:pt x="5" y="1046"/>
                    <a:pt x="62" y="1108"/>
                  </a:cubicBezTo>
                  <a:cubicBezTo>
                    <a:pt x="95" y="1143"/>
                    <a:pt x="136" y="1163"/>
                    <a:pt x="178" y="1164"/>
                  </a:cubicBezTo>
                  <a:cubicBezTo>
                    <a:pt x="221" y="1165"/>
                    <a:pt x="262" y="1148"/>
                    <a:pt x="297" y="1114"/>
                  </a:cubicBezTo>
                  <a:cubicBezTo>
                    <a:pt x="335" y="1076"/>
                    <a:pt x="851" y="559"/>
                    <a:pt x="851" y="559"/>
                  </a:cubicBezTo>
                  <a:cubicBezTo>
                    <a:pt x="851" y="559"/>
                    <a:pt x="864" y="841"/>
                    <a:pt x="866" y="872"/>
                  </a:cubicBezTo>
                  <a:cubicBezTo>
                    <a:pt x="869" y="924"/>
                    <a:pt x="890" y="963"/>
                    <a:pt x="930" y="993"/>
                  </a:cubicBezTo>
                  <a:cubicBezTo>
                    <a:pt x="984" y="1033"/>
                    <a:pt x="1039" y="1039"/>
                    <a:pt x="1096" y="1010"/>
                  </a:cubicBezTo>
                  <a:cubicBezTo>
                    <a:pt x="1114" y="1002"/>
                    <a:pt x="1130" y="991"/>
                    <a:pt x="1142" y="979"/>
                  </a:cubicBezTo>
                  <a:cubicBezTo>
                    <a:pt x="1170" y="951"/>
                    <a:pt x="1184" y="912"/>
                    <a:pt x="1184" y="864"/>
                  </a:cubicBezTo>
                  <a:cubicBezTo>
                    <a:pt x="1183" y="660"/>
                    <a:pt x="1181" y="440"/>
                    <a:pt x="1178" y="173"/>
                  </a:cubicBezTo>
                  <a:cubicBezTo>
                    <a:pt x="1176" y="76"/>
                    <a:pt x="1111" y="10"/>
                    <a:pt x="1015" y="7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grpSp>
        <p:nvGrpSpPr>
          <p:cNvPr id="95" name="Pfeil diagonal">
            <a:extLst>
              <a:ext uri="{FF2B5EF4-FFF2-40B4-BE49-F238E27FC236}">
                <a16:creationId xmlns:a16="http://schemas.microsoft.com/office/drawing/2014/main" id="{5F5DCF0E-9E1D-4FB9-BC02-8687AA1371FF}"/>
              </a:ext>
            </a:extLst>
          </p:cNvPr>
          <p:cNvGrpSpPr/>
          <p:nvPr/>
        </p:nvGrpSpPr>
        <p:grpSpPr>
          <a:xfrm>
            <a:off x="7491413" y="817563"/>
            <a:ext cx="792163" cy="787400"/>
            <a:chOff x="7491413" y="817563"/>
            <a:chExt cx="792163" cy="787400"/>
          </a:xfrm>
        </p:grpSpPr>
        <p:sp>
          <p:nvSpPr>
            <p:cNvPr id="89" name="Freeform 84">
              <a:extLst>
                <a:ext uri="{FF2B5EF4-FFF2-40B4-BE49-F238E27FC236}">
                  <a16:creationId xmlns:a16="http://schemas.microsoft.com/office/drawing/2014/main" id="{F5387ABD-CFEE-4E75-ABFC-D03C197EE5B9}"/>
                </a:ext>
              </a:extLst>
            </p:cNvPr>
            <p:cNvSpPr>
              <a:spLocks/>
            </p:cNvSpPr>
            <p:nvPr/>
          </p:nvSpPr>
          <p:spPr bwMode="auto">
            <a:xfrm>
              <a:off x="7491413" y="817563"/>
              <a:ext cx="792163" cy="787400"/>
            </a:xfrm>
            <a:custGeom>
              <a:avLst/>
              <a:gdLst>
                <a:gd name="T0" fmla="*/ 1957 w 2410"/>
                <a:gd name="T1" fmla="*/ 1974 h 2396"/>
                <a:gd name="T2" fmla="*/ 723 w 2410"/>
                <a:gd name="T3" fmla="*/ 2219 h 2396"/>
                <a:gd name="T4" fmla="*/ 405 w 2410"/>
                <a:gd name="T5" fmla="*/ 2016 h 2396"/>
                <a:gd name="T6" fmla="*/ 37 w 2410"/>
                <a:gd name="T7" fmla="*/ 1059 h 2396"/>
                <a:gd name="T8" fmla="*/ 449 w 2410"/>
                <a:gd name="T9" fmla="*/ 300 h 2396"/>
                <a:gd name="T10" fmla="*/ 1408 w 2410"/>
                <a:gd name="T11" fmla="*/ 75 h 2396"/>
                <a:gd name="T12" fmla="*/ 1874 w 2410"/>
                <a:gd name="T13" fmla="*/ 302 h 2396"/>
                <a:gd name="T14" fmla="*/ 2159 w 2410"/>
                <a:gd name="T15" fmla="*/ 1701 h 2396"/>
                <a:gd name="T16" fmla="*/ 1957 w 2410"/>
                <a:gd name="T17" fmla="*/ 1974 h 2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10" h="2396">
                  <a:moveTo>
                    <a:pt x="1957" y="1974"/>
                  </a:moveTo>
                  <a:cubicBezTo>
                    <a:pt x="1633" y="2300"/>
                    <a:pt x="1154" y="2396"/>
                    <a:pt x="723" y="2219"/>
                  </a:cubicBezTo>
                  <a:cubicBezTo>
                    <a:pt x="605" y="2170"/>
                    <a:pt x="498" y="2103"/>
                    <a:pt x="405" y="2016"/>
                  </a:cubicBezTo>
                  <a:cubicBezTo>
                    <a:pt x="124" y="1756"/>
                    <a:pt x="0" y="1435"/>
                    <a:pt x="37" y="1059"/>
                  </a:cubicBezTo>
                  <a:cubicBezTo>
                    <a:pt x="67" y="749"/>
                    <a:pt x="208" y="494"/>
                    <a:pt x="449" y="300"/>
                  </a:cubicBezTo>
                  <a:cubicBezTo>
                    <a:pt x="729" y="74"/>
                    <a:pt x="1051" y="0"/>
                    <a:pt x="1408" y="75"/>
                  </a:cubicBezTo>
                  <a:cubicBezTo>
                    <a:pt x="1581" y="111"/>
                    <a:pt x="1735" y="190"/>
                    <a:pt x="1874" y="302"/>
                  </a:cubicBezTo>
                  <a:cubicBezTo>
                    <a:pt x="2288" y="638"/>
                    <a:pt x="2410" y="1227"/>
                    <a:pt x="2159" y="1701"/>
                  </a:cubicBezTo>
                  <a:cubicBezTo>
                    <a:pt x="2101" y="1811"/>
                    <a:pt x="2048" y="1883"/>
                    <a:pt x="1957" y="1974"/>
                  </a:cubicBezTo>
                  <a:close/>
                </a:path>
              </a:pathLst>
            </a:custGeom>
            <a:solidFill>
              <a:srgbClr val="F58F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90" name="Freeform 85">
              <a:extLst>
                <a:ext uri="{FF2B5EF4-FFF2-40B4-BE49-F238E27FC236}">
                  <a16:creationId xmlns:a16="http://schemas.microsoft.com/office/drawing/2014/main" id="{F8A3E653-5EE0-4895-9E72-99E29B46DC8C}"/>
                </a:ext>
              </a:extLst>
            </p:cNvPr>
            <p:cNvSpPr>
              <a:spLocks/>
            </p:cNvSpPr>
            <p:nvPr/>
          </p:nvSpPr>
          <p:spPr bwMode="auto">
            <a:xfrm>
              <a:off x="7683500" y="1006475"/>
              <a:ext cx="381000" cy="388937"/>
            </a:xfrm>
            <a:custGeom>
              <a:avLst/>
              <a:gdLst>
                <a:gd name="T0" fmla="*/ 1158 w 1165"/>
                <a:gd name="T1" fmla="*/ 1014 h 1184"/>
                <a:gd name="T2" fmla="*/ 1165 w 1165"/>
                <a:gd name="T3" fmla="*/ 328 h 1184"/>
                <a:gd name="T4" fmla="*/ 1123 w 1165"/>
                <a:gd name="T5" fmla="*/ 215 h 1184"/>
                <a:gd name="T6" fmla="*/ 1096 w 1165"/>
                <a:gd name="T7" fmla="*/ 193 h 1184"/>
                <a:gd name="T8" fmla="*/ 935 w 1165"/>
                <a:gd name="T9" fmla="*/ 183 h 1184"/>
                <a:gd name="T10" fmla="*/ 847 w 1165"/>
                <a:gd name="T11" fmla="*/ 320 h 1184"/>
                <a:gd name="T12" fmla="*/ 828 w 1165"/>
                <a:gd name="T13" fmla="*/ 610 h 1184"/>
                <a:gd name="T14" fmla="*/ 276 w 1165"/>
                <a:gd name="T15" fmla="*/ 58 h 1184"/>
                <a:gd name="T16" fmla="*/ 57 w 1165"/>
                <a:gd name="T17" fmla="*/ 62 h 1184"/>
                <a:gd name="T18" fmla="*/ 1 w 1165"/>
                <a:gd name="T19" fmla="*/ 178 h 1184"/>
                <a:gd name="T20" fmla="*/ 51 w 1165"/>
                <a:gd name="T21" fmla="*/ 296 h 1184"/>
                <a:gd name="T22" fmla="*/ 606 w 1165"/>
                <a:gd name="T23" fmla="*/ 851 h 1184"/>
                <a:gd name="T24" fmla="*/ 293 w 1165"/>
                <a:gd name="T25" fmla="*/ 865 h 1184"/>
                <a:gd name="T26" fmla="*/ 172 w 1165"/>
                <a:gd name="T27" fmla="*/ 929 h 1184"/>
                <a:gd name="T28" fmla="*/ 155 w 1165"/>
                <a:gd name="T29" fmla="*/ 1096 h 1184"/>
                <a:gd name="T30" fmla="*/ 186 w 1165"/>
                <a:gd name="T31" fmla="*/ 1142 h 1184"/>
                <a:gd name="T32" fmla="*/ 301 w 1165"/>
                <a:gd name="T33" fmla="*/ 1183 h 1184"/>
                <a:gd name="T34" fmla="*/ 992 w 1165"/>
                <a:gd name="T35" fmla="*/ 1177 h 1184"/>
                <a:gd name="T36" fmla="*/ 1158 w 1165"/>
                <a:gd name="T37" fmla="*/ 1014 h 1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65" h="1184">
                  <a:moveTo>
                    <a:pt x="1158" y="1014"/>
                  </a:moveTo>
                  <a:cubicBezTo>
                    <a:pt x="1160" y="965"/>
                    <a:pt x="1163" y="456"/>
                    <a:pt x="1165" y="328"/>
                  </a:cubicBezTo>
                  <a:cubicBezTo>
                    <a:pt x="1165" y="280"/>
                    <a:pt x="1151" y="243"/>
                    <a:pt x="1123" y="215"/>
                  </a:cubicBezTo>
                  <a:cubicBezTo>
                    <a:pt x="1115" y="207"/>
                    <a:pt x="1106" y="200"/>
                    <a:pt x="1096" y="193"/>
                  </a:cubicBezTo>
                  <a:cubicBezTo>
                    <a:pt x="1047" y="161"/>
                    <a:pt x="987" y="157"/>
                    <a:pt x="935" y="183"/>
                  </a:cubicBezTo>
                  <a:cubicBezTo>
                    <a:pt x="884" y="209"/>
                    <a:pt x="850" y="261"/>
                    <a:pt x="847" y="320"/>
                  </a:cubicBezTo>
                  <a:cubicBezTo>
                    <a:pt x="845" y="347"/>
                    <a:pt x="828" y="610"/>
                    <a:pt x="828" y="610"/>
                  </a:cubicBezTo>
                  <a:cubicBezTo>
                    <a:pt x="828" y="610"/>
                    <a:pt x="311" y="92"/>
                    <a:pt x="276" y="58"/>
                  </a:cubicBezTo>
                  <a:cubicBezTo>
                    <a:pt x="217" y="0"/>
                    <a:pt x="119" y="4"/>
                    <a:pt x="57" y="62"/>
                  </a:cubicBezTo>
                  <a:cubicBezTo>
                    <a:pt x="22" y="94"/>
                    <a:pt x="2" y="135"/>
                    <a:pt x="1" y="178"/>
                  </a:cubicBezTo>
                  <a:cubicBezTo>
                    <a:pt x="0" y="220"/>
                    <a:pt x="17" y="261"/>
                    <a:pt x="51" y="296"/>
                  </a:cubicBezTo>
                  <a:cubicBezTo>
                    <a:pt x="89" y="334"/>
                    <a:pt x="606" y="851"/>
                    <a:pt x="606" y="851"/>
                  </a:cubicBezTo>
                  <a:cubicBezTo>
                    <a:pt x="606" y="851"/>
                    <a:pt x="324" y="863"/>
                    <a:pt x="293" y="865"/>
                  </a:cubicBezTo>
                  <a:cubicBezTo>
                    <a:pt x="241" y="868"/>
                    <a:pt x="202" y="889"/>
                    <a:pt x="172" y="929"/>
                  </a:cubicBezTo>
                  <a:cubicBezTo>
                    <a:pt x="132" y="984"/>
                    <a:pt x="126" y="1038"/>
                    <a:pt x="155" y="1096"/>
                  </a:cubicBezTo>
                  <a:cubicBezTo>
                    <a:pt x="163" y="1114"/>
                    <a:pt x="174" y="1129"/>
                    <a:pt x="186" y="1142"/>
                  </a:cubicBezTo>
                  <a:cubicBezTo>
                    <a:pt x="214" y="1169"/>
                    <a:pt x="253" y="1184"/>
                    <a:pt x="301" y="1183"/>
                  </a:cubicBezTo>
                  <a:cubicBezTo>
                    <a:pt x="505" y="1182"/>
                    <a:pt x="725" y="1180"/>
                    <a:pt x="992" y="1177"/>
                  </a:cubicBezTo>
                  <a:cubicBezTo>
                    <a:pt x="1089" y="1176"/>
                    <a:pt x="1155" y="1110"/>
                    <a:pt x="1158" y="1014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grpSp>
        <p:nvGrpSpPr>
          <p:cNvPr id="93" name="Pfeil rechts">
            <a:extLst>
              <a:ext uri="{FF2B5EF4-FFF2-40B4-BE49-F238E27FC236}">
                <a16:creationId xmlns:a16="http://schemas.microsoft.com/office/drawing/2014/main" id="{925C0395-8415-419D-9B59-8BC348EFAD64}"/>
              </a:ext>
            </a:extLst>
          </p:cNvPr>
          <p:cNvGrpSpPr/>
          <p:nvPr/>
        </p:nvGrpSpPr>
        <p:grpSpPr>
          <a:xfrm>
            <a:off x="5713413" y="817563"/>
            <a:ext cx="749300" cy="762000"/>
            <a:chOff x="5713413" y="817563"/>
            <a:chExt cx="749300" cy="762000"/>
          </a:xfrm>
        </p:grpSpPr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id="{236F8EA1-5FF1-4684-8BA4-592E409EA083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3413" y="817563"/>
              <a:ext cx="749300" cy="762000"/>
            </a:xfrm>
            <a:custGeom>
              <a:avLst/>
              <a:gdLst>
                <a:gd name="T0" fmla="*/ 2284 w 2285"/>
                <a:gd name="T1" fmla="*/ 1179 h 2321"/>
                <a:gd name="T2" fmla="*/ 1584 w 2285"/>
                <a:gd name="T3" fmla="*/ 2225 h 2321"/>
                <a:gd name="T4" fmla="*/ 1216 w 2285"/>
                <a:gd name="T5" fmla="*/ 2307 h 2321"/>
                <a:gd name="T6" fmla="*/ 279 w 2285"/>
                <a:gd name="T7" fmla="*/ 1890 h 2321"/>
                <a:gd name="T8" fmla="*/ 34 w 2285"/>
                <a:gd name="T9" fmla="*/ 1062 h 2321"/>
                <a:gd name="T10" fmla="*/ 553 w 2285"/>
                <a:gd name="T11" fmla="*/ 225 h 2321"/>
                <a:gd name="T12" fmla="*/ 1042 w 2285"/>
                <a:gd name="T13" fmla="*/ 56 h 2321"/>
                <a:gd name="T14" fmla="*/ 2234 w 2285"/>
                <a:gd name="T15" fmla="*/ 843 h 2321"/>
                <a:gd name="T16" fmla="*/ 2284 w 2285"/>
                <a:gd name="T17" fmla="*/ 1179 h 2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85" h="2321">
                  <a:moveTo>
                    <a:pt x="2284" y="1179"/>
                  </a:moveTo>
                  <a:cubicBezTo>
                    <a:pt x="2285" y="1639"/>
                    <a:pt x="2014" y="2045"/>
                    <a:pt x="1584" y="2225"/>
                  </a:cubicBezTo>
                  <a:cubicBezTo>
                    <a:pt x="1467" y="2274"/>
                    <a:pt x="1344" y="2302"/>
                    <a:pt x="1216" y="2307"/>
                  </a:cubicBezTo>
                  <a:cubicBezTo>
                    <a:pt x="833" y="2321"/>
                    <a:pt x="518" y="2182"/>
                    <a:pt x="279" y="1890"/>
                  </a:cubicBezTo>
                  <a:cubicBezTo>
                    <a:pt x="81" y="1650"/>
                    <a:pt x="0" y="1370"/>
                    <a:pt x="34" y="1062"/>
                  </a:cubicBezTo>
                  <a:cubicBezTo>
                    <a:pt x="72" y="704"/>
                    <a:pt x="248" y="424"/>
                    <a:pt x="553" y="225"/>
                  </a:cubicBezTo>
                  <a:cubicBezTo>
                    <a:pt x="701" y="128"/>
                    <a:pt x="865" y="74"/>
                    <a:pt x="1042" y="56"/>
                  </a:cubicBezTo>
                  <a:cubicBezTo>
                    <a:pt x="1573" y="0"/>
                    <a:pt x="2076" y="330"/>
                    <a:pt x="2234" y="843"/>
                  </a:cubicBezTo>
                  <a:cubicBezTo>
                    <a:pt x="2271" y="962"/>
                    <a:pt x="2284" y="1051"/>
                    <a:pt x="2284" y="1179"/>
                  </a:cubicBezTo>
                  <a:close/>
                </a:path>
              </a:pathLst>
            </a:custGeom>
            <a:solidFill>
              <a:srgbClr val="F58F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6" name="Freeform 81">
              <a:extLst>
                <a:ext uri="{FF2B5EF4-FFF2-40B4-BE49-F238E27FC236}">
                  <a16:creationId xmlns:a16="http://schemas.microsoft.com/office/drawing/2014/main" id="{DB0FD807-ADEC-41F2-B28D-ADDA2A355B33}"/>
                </a:ext>
              </a:extLst>
            </p:cNvPr>
            <p:cNvSpPr>
              <a:spLocks/>
            </p:cNvSpPr>
            <p:nvPr/>
          </p:nvSpPr>
          <p:spPr bwMode="auto">
            <a:xfrm>
              <a:off x="5845175" y="987425"/>
              <a:ext cx="498475" cy="433387"/>
            </a:xfrm>
            <a:custGeom>
              <a:avLst/>
              <a:gdLst>
                <a:gd name="T0" fmla="*/ 1454 w 1520"/>
                <a:gd name="T1" fmla="*/ 540 h 1318"/>
                <a:gd name="T2" fmla="*/ 973 w 1520"/>
                <a:gd name="T3" fmla="*/ 51 h 1318"/>
                <a:gd name="T4" fmla="*/ 864 w 1520"/>
                <a:gd name="T5" fmla="*/ 0 h 1318"/>
                <a:gd name="T6" fmla="*/ 830 w 1520"/>
                <a:gd name="T7" fmla="*/ 4 h 1318"/>
                <a:gd name="T8" fmla="*/ 709 w 1520"/>
                <a:gd name="T9" fmla="*/ 110 h 1318"/>
                <a:gd name="T10" fmla="*/ 743 w 1520"/>
                <a:gd name="T11" fmla="*/ 270 h 1318"/>
                <a:gd name="T12" fmla="*/ 934 w 1520"/>
                <a:gd name="T13" fmla="*/ 488 h 1318"/>
                <a:gd name="T14" fmla="*/ 154 w 1520"/>
                <a:gd name="T15" fmla="*/ 488 h 1318"/>
                <a:gd name="T16" fmla="*/ 2 w 1520"/>
                <a:gd name="T17" fmla="*/ 645 h 1318"/>
                <a:gd name="T18" fmla="*/ 44 w 1520"/>
                <a:gd name="T19" fmla="*/ 767 h 1318"/>
                <a:gd name="T20" fmla="*/ 163 w 1520"/>
                <a:gd name="T21" fmla="*/ 815 h 1318"/>
                <a:gd name="T22" fmla="*/ 948 w 1520"/>
                <a:gd name="T23" fmla="*/ 815 h 1318"/>
                <a:gd name="T24" fmla="*/ 736 w 1520"/>
                <a:gd name="T25" fmla="*/ 1047 h 1318"/>
                <a:gd name="T26" fmla="*/ 696 w 1520"/>
                <a:gd name="T27" fmla="*/ 1177 h 1318"/>
                <a:gd name="T28" fmla="*/ 802 w 1520"/>
                <a:gd name="T29" fmla="*/ 1308 h 1318"/>
                <a:gd name="T30" fmla="*/ 857 w 1520"/>
                <a:gd name="T31" fmla="*/ 1318 h 1318"/>
                <a:gd name="T32" fmla="*/ 967 w 1520"/>
                <a:gd name="T33" fmla="*/ 1266 h 1318"/>
                <a:gd name="T34" fmla="*/ 1452 w 1520"/>
                <a:gd name="T35" fmla="*/ 773 h 1318"/>
                <a:gd name="T36" fmla="*/ 1454 w 1520"/>
                <a:gd name="T37" fmla="*/ 540 h 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20" h="1318">
                  <a:moveTo>
                    <a:pt x="1454" y="540"/>
                  </a:moveTo>
                  <a:cubicBezTo>
                    <a:pt x="1420" y="505"/>
                    <a:pt x="1063" y="142"/>
                    <a:pt x="973" y="51"/>
                  </a:cubicBezTo>
                  <a:cubicBezTo>
                    <a:pt x="939" y="16"/>
                    <a:pt x="904" y="0"/>
                    <a:pt x="864" y="0"/>
                  </a:cubicBezTo>
                  <a:cubicBezTo>
                    <a:pt x="853" y="0"/>
                    <a:pt x="841" y="1"/>
                    <a:pt x="830" y="4"/>
                  </a:cubicBezTo>
                  <a:cubicBezTo>
                    <a:pt x="772" y="16"/>
                    <a:pt x="727" y="55"/>
                    <a:pt x="709" y="110"/>
                  </a:cubicBezTo>
                  <a:cubicBezTo>
                    <a:pt x="691" y="166"/>
                    <a:pt x="703" y="225"/>
                    <a:pt x="743" y="270"/>
                  </a:cubicBezTo>
                  <a:cubicBezTo>
                    <a:pt x="761" y="289"/>
                    <a:pt x="934" y="488"/>
                    <a:pt x="934" y="488"/>
                  </a:cubicBezTo>
                  <a:cubicBezTo>
                    <a:pt x="934" y="488"/>
                    <a:pt x="203" y="487"/>
                    <a:pt x="154" y="488"/>
                  </a:cubicBezTo>
                  <a:cubicBezTo>
                    <a:pt x="71" y="489"/>
                    <a:pt x="5" y="561"/>
                    <a:pt x="2" y="645"/>
                  </a:cubicBezTo>
                  <a:cubicBezTo>
                    <a:pt x="0" y="693"/>
                    <a:pt x="15" y="737"/>
                    <a:pt x="44" y="767"/>
                  </a:cubicBezTo>
                  <a:cubicBezTo>
                    <a:pt x="73" y="798"/>
                    <a:pt x="115" y="815"/>
                    <a:pt x="163" y="815"/>
                  </a:cubicBezTo>
                  <a:cubicBezTo>
                    <a:pt x="218" y="815"/>
                    <a:pt x="948" y="815"/>
                    <a:pt x="948" y="815"/>
                  </a:cubicBezTo>
                  <a:cubicBezTo>
                    <a:pt x="948" y="815"/>
                    <a:pt x="757" y="1023"/>
                    <a:pt x="736" y="1047"/>
                  </a:cubicBezTo>
                  <a:cubicBezTo>
                    <a:pt x="702" y="1086"/>
                    <a:pt x="689" y="1128"/>
                    <a:pt x="696" y="1177"/>
                  </a:cubicBezTo>
                  <a:cubicBezTo>
                    <a:pt x="707" y="1244"/>
                    <a:pt x="741" y="1287"/>
                    <a:pt x="802" y="1308"/>
                  </a:cubicBezTo>
                  <a:cubicBezTo>
                    <a:pt x="821" y="1314"/>
                    <a:pt x="839" y="1318"/>
                    <a:pt x="857" y="1318"/>
                  </a:cubicBezTo>
                  <a:cubicBezTo>
                    <a:pt x="896" y="1318"/>
                    <a:pt x="933" y="1300"/>
                    <a:pt x="967" y="1266"/>
                  </a:cubicBezTo>
                  <a:cubicBezTo>
                    <a:pt x="1111" y="1121"/>
                    <a:pt x="1265" y="964"/>
                    <a:pt x="1452" y="773"/>
                  </a:cubicBezTo>
                  <a:cubicBezTo>
                    <a:pt x="1519" y="704"/>
                    <a:pt x="1520" y="610"/>
                    <a:pt x="1454" y="54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grpSp>
        <p:nvGrpSpPr>
          <p:cNvPr id="92" name="Icon 3">
            <a:extLst>
              <a:ext uri="{FF2B5EF4-FFF2-40B4-BE49-F238E27FC236}">
                <a16:creationId xmlns:a16="http://schemas.microsoft.com/office/drawing/2014/main" id="{D30B4A9A-9B79-4B83-941B-C4DE44B0C47F}"/>
              </a:ext>
            </a:extLst>
          </p:cNvPr>
          <p:cNvGrpSpPr/>
          <p:nvPr/>
        </p:nvGrpSpPr>
        <p:grpSpPr>
          <a:xfrm>
            <a:off x="1409700" y="3624263"/>
            <a:ext cx="1103313" cy="1825625"/>
            <a:chOff x="1409700" y="3624263"/>
            <a:chExt cx="1103313" cy="1825625"/>
          </a:xfrm>
        </p:grpSpPr>
        <p:sp>
          <p:nvSpPr>
            <p:cNvPr id="15" name="Freeform 10">
              <a:extLst>
                <a:ext uri="{FF2B5EF4-FFF2-40B4-BE49-F238E27FC236}">
                  <a16:creationId xmlns:a16="http://schemas.microsoft.com/office/drawing/2014/main" id="{82726140-DA96-43B0-9F5E-D27431B4CF0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409700" y="3827463"/>
              <a:ext cx="971550" cy="800100"/>
            </a:xfrm>
            <a:custGeom>
              <a:avLst/>
              <a:gdLst>
                <a:gd name="T0" fmla="*/ 2950 w 2960"/>
                <a:gd name="T1" fmla="*/ 434 h 2436"/>
                <a:gd name="T2" fmla="*/ 2112 w 2960"/>
                <a:gd name="T3" fmla="*/ 202 h 2436"/>
                <a:gd name="T4" fmla="*/ 1813 w 2960"/>
                <a:gd name="T5" fmla="*/ 7 h 2436"/>
                <a:gd name="T6" fmla="*/ 842 w 2960"/>
                <a:gd name="T7" fmla="*/ 201 h 2436"/>
                <a:gd name="T8" fmla="*/ 9 w 2960"/>
                <a:gd name="T9" fmla="*/ 434 h 2436"/>
                <a:gd name="T10" fmla="*/ 0 w 2960"/>
                <a:gd name="T11" fmla="*/ 805 h 2436"/>
                <a:gd name="T12" fmla="*/ 175 w 2960"/>
                <a:gd name="T13" fmla="*/ 1247 h 2436"/>
                <a:gd name="T14" fmla="*/ 248 w 2960"/>
                <a:gd name="T15" fmla="*/ 2231 h 2436"/>
                <a:gd name="T16" fmla="*/ 614 w 2960"/>
                <a:gd name="T17" fmla="*/ 2360 h 2436"/>
                <a:gd name="T18" fmla="*/ 779 w 2960"/>
                <a:gd name="T19" fmla="*/ 2436 h 2436"/>
                <a:gd name="T20" fmla="*/ 967 w 2960"/>
                <a:gd name="T21" fmla="*/ 1133 h 2436"/>
                <a:gd name="T22" fmla="*/ 1091 w 2960"/>
                <a:gd name="T23" fmla="*/ 1575 h 2436"/>
                <a:gd name="T24" fmla="*/ 1309 w 2960"/>
                <a:gd name="T25" fmla="*/ 2432 h 2436"/>
                <a:gd name="T26" fmla="*/ 1656 w 2960"/>
                <a:gd name="T27" fmla="*/ 2432 h 2436"/>
                <a:gd name="T28" fmla="*/ 1864 w 2960"/>
                <a:gd name="T29" fmla="*/ 1992 h 2436"/>
                <a:gd name="T30" fmla="*/ 1866 w 2960"/>
                <a:gd name="T31" fmla="*/ 1119 h 2436"/>
                <a:gd name="T32" fmla="*/ 1994 w 2960"/>
                <a:gd name="T33" fmla="*/ 1996 h 2436"/>
                <a:gd name="T34" fmla="*/ 2181 w 2960"/>
                <a:gd name="T35" fmla="*/ 2436 h 2436"/>
                <a:gd name="T36" fmla="*/ 2345 w 2960"/>
                <a:gd name="T37" fmla="*/ 2360 h 2436"/>
                <a:gd name="T38" fmla="*/ 2711 w 2960"/>
                <a:gd name="T39" fmla="*/ 2231 h 2436"/>
                <a:gd name="T40" fmla="*/ 2784 w 2960"/>
                <a:gd name="T41" fmla="*/ 1247 h 2436"/>
                <a:gd name="T42" fmla="*/ 2960 w 2960"/>
                <a:gd name="T43" fmla="*/ 803 h 2436"/>
                <a:gd name="T44" fmla="*/ 854 w 2960"/>
                <a:gd name="T45" fmla="*/ 2306 h 2436"/>
                <a:gd name="T46" fmla="*/ 659 w 2960"/>
                <a:gd name="T47" fmla="*/ 2146 h 2436"/>
                <a:gd name="T48" fmla="*/ 569 w 2960"/>
                <a:gd name="T49" fmla="*/ 1401 h 2436"/>
                <a:gd name="T50" fmla="*/ 568 w 2960"/>
                <a:gd name="T51" fmla="*/ 2197 h 2436"/>
                <a:gd name="T52" fmla="*/ 337 w 2960"/>
                <a:gd name="T53" fmla="*/ 2230 h 2436"/>
                <a:gd name="T54" fmla="*/ 247 w 2960"/>
                <a:gd name="T55" fmla="*/ 531 h 2436"/>
                <a:gd name="T56" fmla="*/ 99 w 2960"/>
                <a:gd name="T57" fmla="*/ 1116 h 2436"/>
                <a:gd name="T58" fmla="*/ 91 w 2960"/>
                <a:gd name="T59" fmla="*/ 613 h 2436"/>
                <a:gd name="T60" fmla="*/ 298 w 2960"/>
                <a:gd name="T61" fmla="*/ 291 h 2436"/>
                <a:gd name="T62" fmla="*/ 823 w 2960"/>
                <a:gd name="T63" fmla="*/ 501 h 2436"/>
                <a:gd name="T64" fmla="*/ 878 w 2960"/>
                <a:gd name="T65" fmla="*/ 1091 h 2436"/>
                <a:gd name="T66" fmla="*/ 2002 w 2960"/>
                <a:gd name="T67" fmla="*/ 1036 h 2436"/>
                <a:gd name="T68" fmla="*/ 1867 w 2960"/>
                <a:gd name="T69" fmla="*/ 642 h 2436"/>
                <a:gd name="T70" fmla="*/ 1779 w 2960"/>
                <a:gd name="T71" fmla="*/ 367 h 2436"/>
                <a:gd name="T72" fmla="*/ 1775 w 2960"/>
                <a:gd name="T73" fmla="*/ 1957 h 2436"/>
                <a:gd name="T74" fmla="*/ 1662 w 2960"/>
                <a:gd name="T75" fmla="*/ 2343 h 2436"/>
                <a:gd name="T76" fmla="*/ 1530 w 2960"/>
                <a:gd name="T77" fmla="*/ 2113 h 2436"/>
                <a:gd name="T78" fmla="*/ 1441 w 2960"/>
                <a:gd name="T79" fmla="*/ 1313 h 2436"/>
                <a:gd name="T80" fmla="*/ 1408 w 2960"/>
                <a:gd name="T81" fmla="*/ 2303 h 2436"/>
                <a:gd name="T82" fmla="*/ 1180 w 2960"/>
                <a:gd name="T83" fmla="*/ 1575 h 2436"/>
                <a:gd name="T84" fmla="*/ 1090 w 2960"/>
                <a:gd name="T85" fmla="*/ 361 h 2436"/>
                <a:gd name="T86" fmla="*/ 920 w 2960"/>
                <a:gd name="T87" fmla="*/ 1000 h 2436"/>
                <a:gd name="T88" fmla="*/ 912 w 2960"/>
                <a:gd name="T89" fmla="*/ 450 h 2436"/>
                <a:gd name="T90" fmla="*/ 1140 w 2960"/>
                <a:gd name="T91" fmla="*/ 96 h 2436"/>
                <a:gd name="T92" fmla="*/ 1989 w 2960"/>
                <a:gd name="T93" fmla="*/ 141 h 2436"/>
                <a:gd name="T94" fmla="*/ 2042 w 2960"/>
                <a:gd name="T95" fmla="*/ 500 h 2436"/>
                <a:gd name="T96" fmla="*/ 2861 w 2960"/>
                <a:gd name="T97" fmla="*/ 1117 h 2436"/>
                <a:gd name="T98" fmla="*/ 2713 w 2960"/>
                <a:gd name="T99" fmla="*/ 531 h 2436"/>
                <a:gd name="T100" fmla="*/ 2623 w 2960"/>
                <a:gd name="T101" fmla="*/ 1656 h 2436"/>
                <a:gd name="T102" fmla="*/ 2420 w 2960"/>
                <a:gd name="T103" fmla="*/ 2311 h 2436"/>
                <a:gd name="T104" fmla="*/ 2390 w 2960"/>
                <a:gd name="T105" fmla="*/ 1401 h 2436"/>
                <a:gd name="T106" fmla="*/ 2301 w 2960"/>
                <a:gd name="T107" fmla="*/ 2146 h 2436"/>
                <a:gd name="T108" fmla="*/ 2106 w 2960"/>
                <a:gd name="T109" fmla="*/ 2306 h 2436"/>
                <a:gd name="T110" fmla="*/ 2082 w 2960"/>
                <a:gd name="T111" fmla="*/ 1599 h 2436"/>
                <a:gd name="T112" fmla="*/ 2133 w 2960"/>
                <a:gd name="T113" fmla="*/ 657 h 2436"/>
                <a:gd name="T114" fmla="*/ 2127 w 2960"/>
                <a:gd name="T115" fmla="*/ 290 h 2436"/>
                <a:gd name="T116" fmla="*/ 2868 w 2960"/>
                <a:gd name="T117" fmla="*/ 574 h 2436"/>
                <a:gd name="T118" fmla="*/ 2871 w 2960"/>
                <a:gd name="T119" fmla="*/ 1069 h 2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960" h="2436">
                  <a:moveTo>
                    <a:pt x="2957" y="661"/>
                  </a:moveTo>
                  <a:lnTo>
                    <a:pt x="2957" y="612"/>
                  </a:lnTo>
                  <a:cubicBezTo>
                    <a:pt x="2957" y="600"/>
                    <a:pt x="2957" y="587"/>
                    <a:pt x="2957" y="575"/>
                  </a:cubicBezTo>
                  <a:cubicBezTo>
                    <a:pt x="2957" y="529"/>
                    <a:pt x="2958" y="482"/>
                    <a:pt x="2950" y="434"/>
                  </a:cubicBezTo>
                  <a:cubicBezTo>
                    <a:pt x="2943" y="390"/>
                    <a:pt x="2930" y="332"/>
                    <a:pt x="2893" y="280"/>
                  </a:cubicBezTo>
                  <a:cubicBezTo>
                    <a:pt x="2864" y="240"/>
                    <a:pt x="2800" y="218"/>
                    <a:pt x="2671" y="203"/>
                  </a:cubicBezTo>
                  <a:cubicBezTo>
                    <a:pt x="2669" y="202"/>
                    <a:pt x="2668" y="202"/>
                    <a:pt x="2666" y="202"/>
                  </a:cubicBezTo>
                  <a:cubicBezTo>
                    <a:pt x="2442" y="196"/>
                    <a:pt x="2273" y="199"/>
                    <a:pt x="2112" y="202"/>
                  </a:cubicBezTo>
                  <a:cubicBezTo>
                    <a:pt x="2102" y="165"/>
                    <a:pt x="2087" y="126"/>
                    <a:pt x="2061" y="89"/>
                  </a:cubicBezTo>
                  <a:cubicBezTo>
                    <a:pt x="2025" y="40"/>
                    <a:pt x="1981" y="14"/>
                    <a:pt x="1929" y="10"/>
                  </a:cubicBezTo>
                  <a:cubicBezTo>
                    <a:pt x="1897" y="8"/>
                    <a:pt x="1865" y="8"/>
                    <a:pt x="1834" y="7"/>
                  </a:cubicBezTo>
                  <a:lnTo>
                    <a:pt x="1813" y="7"/>
                  </a:lnTo>
                  <a:cubicBezTo>
                    <a:pt x="1618" y="3"/>
                    <a:pt x="1390" y="0"/>
                    <a:pt x="1136" y="7"/>
                  </a:cubicBezTo>
                  <a:cubicBezTo>
                    <a:pt x="1135" y="7"/>
                    <a:pt x="1133" y="7"/>
                    <a:pt x="1132" y="7"/>
                  </a:cubicBezTo>
                  <a:cubicBezTo>
                    <a:pt x="992" y="24"/>
                    <a:pt x="923" y="48"/>
                    <a:pt x="893" y="90"/>
                  </a:cubicBezTo>
                  <a:cubicBezTo>
                    <a:pt x="866" y="126"/>
                    <a:pt x="851" y="165"/>
                    <a:pt x="842" y="201"/>
                  </a:cubicBezTo>
                  <a:cubicBezTo>
                    <a:pt x="683" y="199"/>
                    <a:pt x="515" y="197"/>
                    <a:pt x="293" y="202"/>
                  </a:cubicBezTo>
                  <a:cubicBezTo>
                    <a:pt x="292" y="202"/>
                    <a:pt x="290" y="202"/>
                    <a:pt x="289" y="203"/>
                  </a:cubicBezTo>
                  <a:cubicBezTo>
                    <a:pt x="160" y="218"/>
                    <a:pt x="95" y="240"/>
                    <a:pt x="67" y="280"/>
                  </a:cubicBezTo>
                  <a:cubicBezTo>
                    <a:pt x="29" y="332"/>
                    <a:pt x="17" y="390"/>
                    <a:pt x="9" y="434"/>
                  </a:cubicBezTo>
                  <a:cubicBezTo>
                    <a:pt x="2" y="482"/>
                    <a:pt x="2" y="529"/>
                    <a:pt x="2" y="575"/>
                  </a:cubicBezTo>
                  <a:cubicBezTo>
                    <a:pt x="2" y="587"/>
                    <a:pt x="3" y="600"/>
                    <a:pt x="2" y="612"/>
                  </a:cubicBezTo>
                  <a:lnTo>
                    <a:pt x="2" y="662"/>
                  </a:lnTo>
                  <a:cubicBezTo>
                    <a:pt x="2" y="708"/>
                    <a:pt x="2" y="756"/>
                    <a:pt x="0" y="805"/>
                  </a:cubicBezTo>
                  <a:lnTo>
                    <a:pt x="0" y="1070"/>
                  </a:lnTo>
                  <a:cubicBezTo>
                    <a:pt x="0" y="1113"/>
                    <a:pt x="11" y="1137"/>
                    <a:pt x="17" y="1152"/>
                  </a:cubicBezTo>
                  <a:cubicBezTo>
                    <a:pt x="32" y="1185"/>
                    <a:pt x="54" y="1210"/>
                    <a:pt x="84" y="1226"/>
                  </a:cubicBezTo>
                  <a:cubicBezTo>
                    <a:pt x="106" y="1238"/>
                    <a:pt x="139" y="1247"/>
                    <a:pt x="175" y="1247"/>
                  </a:cubicBezTo>
                  <a:cubicBezTo>
                    <a:pt x="197" y="1247"/>
                    <a:pt x="220" y="1243"/>
                    <a:pt x="242" y="1236"/>
                  </a:cubicBezTo>
                  <a:cubicBezTo>
                    <a:pt x="244" y="1235"/>
                    <a:pt x="246" y="1234"/>
                    <a:pt x="248" y="1233"/>
                  </a:cubicBezTo>
                  <a:cubicBezTo>
                    <a:pt x="248" y="1371"/>
                    <a:pt x="248" y="1513"/>
                    <a:pt x="248" y="1645"/>
                  </a:cubicBezTo>
                  <a:cubicBezTo>
                    <a:pt x="248" y="1959"/>
                    <a:pt x="248" y="2207"/>
                    <a:pt x="248" y="2231"/>
                  </a:cubicBezTo>
                  <a:cubicBezTo>
                    <a:pt x="249" y="2273"/>
                    <a:pt x="260" y="2313"/>
                    <a:pt x="280" y="2350"/>
                  </a:cubicBezTo>
                  <a:cubicBezTo>
                    <a:pt x="309" y="2401"/>
                    <a:pt x="369" y="2433"/>
                    <a:pt x="442" y="2436"/>
                  </a:cubicBezTo>
                  <a:cubicBezTo>
                    <a:pt x="445" y="2436"/>
                    <a:pt x="448" y="2436"/>
                    <a:pt x="452" y="2436"/>
                  </a:cubicBezTo>
                  <a:cubicBezTo>
                    <a:pt x="521" y="2436"/>
                    <a:pt x="583" y="2407"/>
                    <a:pt x="614" y="2360"/>
                  </a:cubicBezTo>
                  <a:cubicBezTo>
                    <a:pt x="615" y="2359"/>
                    <a:pt x="616" y="2358"/>
                    <a:pt x="616" y="2356"/>
                  </a:cubicBezTo>
                  <a:cubicBezTo>
                    <a:pt x="618" y="2359"/>
                    <a:pt x="620" y="2361"/>
                    <a:pt x="622" y="2364"/>
                  </a:cubicBezTo>
                  <a:cubicBezTo>
                    <a:pt x="654" y="2409"/>
                    <a:pt x="708" y="2436"/>
                    <a:pt x="770" y="2436"/>
                  </a:cubicBezTo>
                  <a:cubicBezTo>
                    <a:pt x="773" y="2436"/>
                    <a:pt x="776" y="2436"/>
                    <a:pt x="779" y="2436"/>
                  </a:cubicBezTo>
                  <a:cubicBezTo>
                    <a:pt x="846" y="2433"/>
                    <a:pt x="903" y="2401"/>
                    <a:pt x="932" y="2349"/>
                  </a:cubicBezTo>
                  <a:cubicBezTo>
                    <a:pt x="952" y="2312"/>
                    <a:pt x="963" y="2272"/>
                    <a:pt x="964" y="2231"/>
                  </a:cubicBezTo>
                  <a:cubicBezTo>
                    <a:pt x="965" y="2164"/>
                    <a:pt x="965" y="2097"/>
                    <a:pt x="965" y="2030"/>
                  </a:cubicBezTo>
                  <a:lnTo>
                    <a:pt x="967" y="1133"/>
                  </a:lnTo>
                  <a:cubicBezTo>
                    <a:pt x="980" y="1135"/>
                    <a:pt x="993" y="1137"/>
                    <a:pt x="1007" y="1137"/>
                  </a:cubicBezTo>
                  <a:cubicBezTo>
                    <a:pt x="1031" y="1137"/>
                    <a:pt x="1055" y="1133"/>
                    <a:pt x="1079" y="1126"/>
                  </a:cubicBezTo>
                  <a:cubicBezTo>
                    <a:pt x="1083" y="1124"/>
                    <a:pt x="1087" y="1122"/>
                    <a:pt x="1091" y="1120"/>
                  </a:cubicBezTo>
                  <a:cubicBezTo>
                    <a:pt x="1091" y="1272"/>
                    <a:pt x="1091" y="1429"/>
                    <a:pt x="1091" y="1575"/>
                  </a:cubicBezTo>
                  <a:cubicBezTo>
                    <a:pt x="1091" y="1917"/>
                    <a:pt x="1091" y="2187"/>
                    <a:pt x="1091" y="2214"/>
                  </a:cubicBezTo>
                  <a:cubicBezTo>
                    <a:pt x="1092" y="2259"/>
                    <a:pt x="1103" y="2301"/>
                    <a:pt x="1126" y="2341"/>
                  </a:cubicBezTo>
                  <a:cubicBezTo>
                    <a:pt x="1156" y="2395"/>
                    <a:pt x="1220" y="2429"/>
                    <a:pt x="1298" y="2432"/>
                  </a:cubicBezTo>
                  <a:cubicBezTo>
                    <a:pt x="1302" y="2432"/>
                    <a:pt x="1305" y="2432"/>
                    <a:pt x="1309" y="2432"/>
                  </a:cubicBezTo>
                  <a:cubicBezTo>
                    <a:pt x="1383" y="2432"/>
                    <a:pt x="1449" y="2402"/>
                    <a:pt x="1482" y="2352"/>
                  </a:cubicBezTo>
                  <a:cubicBezTo>
                    <a:pt x="1484" y="2349"/>
                    <a:pt x="1486" y="2346"/>
                    <a:pt x="1488" y="2343"/>
                  </a:cubicBezTo>
                  <a:cubicBezTo>
                    <a:pt x="1491" y="2347"/>
                    <a:pt x="1494" y="2352"/>
                    <a:pt x="1497" y="2356"/>
                  </a:cubicBezTo>
                  <a:cubicBezTo>
                    <a:pt x="1531" y="2404"/>
                    <a:pt x="1590" y="2432"/>
                    <a:pt x="1656" y="2432"/>
                  </a:cubicBezTo>
                  <a:cubicBezTo>
                    <a:pt x="1659" y="2432"/>
                    <a:pt x="1662" y="2432"/>
                    <a:pt x="1665" y="2432"/>
                  </a:cubicBezTo>
                  <a:cubicBezTo>
                    <a:pt x="1736" y="2430"/>
                    <a:pt x="1797" y="2395"/>
                    <a:pt x="1828" y="2340"/>
                  </a:cubicBezTo>
                  <a:cubicBezTo>
                    <a:pt x="1850" y="2300"/>
                    <a:pt x="1862" y="2258"/>
                    <a:pt x="1863" y="2213"/>
                  </a:cubicBezTo>
                  <a:cubicBezTo>
                    <a:pt x="1864" y="2139"/>
                    <a:pt x="1864" y="2065"/>
                    <a:pt x="1864" y="1992"/>
                  </a:cubicBezTo>
                  <a:lnTo>
                    <a:pt x="1864" y="1958"/>
                  </a:lnTo>
                  <a:cubicBezTo>
                    <a:pt x="1865" y="1808"/>
                    <a:pt x="1865" y="1658"/>
                    <a:pt x="1865" y="1508"/>
                  </a:cubicBezTo>
                  <a:lnTo>
                    <a:pt x="1866" y="1339"/>
                  </a:lnTo>
                  <a:cubicBezTo>
                    <a:pt x="1866" y="1257"/>
                    <a:pt x="1866" y="1184"/>
                    <a:pt x="1866" y="1119"/>
                  </a:cubicBezTo>
                  <a:cubicBezTo>
                    <a:pt x="1870" y="1121"/>
                    <a:pt x="1874" y="1124"/>
                    <a:pt x="1879" y="1125"/>
                  </a:cubicBezTo>
                  <a:cubicBezTo>
                    <a:pt x="1916" y="1138"/>
                    <a:pt x="1958" y="1138"/>
                    <a:pt x="1993" y="1132"/>
                  </a:cubicBezTo>
                  <a:lnTo>
                    <a:pt x="1993" y="1599"/>
                  </a:lnTo>
                  <a:cubicBezTo>
                    <a:pt x="1994" y="1732"/>
                    <a:pt x="1994" y="1864"/>
                    <a:pt x="1994" y="1996"/>
                  </a:cubicBezTo>
                  <a:lnTo>
                    <a:pt x="1994" y="2030"/>
                  </a:lnTo>
                  <a:cubicBezTo>
                    <a:pt x="1995" y="2097"/>
                    <a:pt x="1995" y="2164"/>
                    <a:pt x="1996" y="2231"/>
                  </a:cubicBezTo>
                  <a:cubicBezTo>
                    <a:pt x="1997" y="2272"/>
                    <a:pt x="2007" y="2312"/>
                    <a:pt x="2028" y="2349"/>
                  </a:cubicBezTo>
                  <a:cubicBezTo>
                    <a:pt x="2057" y="2401"/>
                    <a:pt x="2114" y="2433"/>
                    <a:pt x="2181" y="2436"/>
                  </a:cubicBezTo>
                  <a:cubicBezTo>
                    <a:pt x="2184" y="2436"/>
                    <a:pt x="2186" y="2436"/>
                    <a:pt x="2189" y="2436"/>
                  </a:cubicBezTo>
                  <a:cubicBezTo>
                    <a:pt x="2251" y="2436"/>
                    <a:pt x="2306" y="2409"/>
                    <a:pt x="2338" y="2364"/>
                  </a:cubicBezTo>
                  <a:cubicBezTo>
                    <a:pt x="2340" y="2361"/>
                    <a:pt x="2341" y="2359"/>
                    <a:pt x="2343" y="2356"/>
                  </a:cubicBezTo>
                  <a:cubicBezTo>
                    <a:pt x="2344" y="2358"/>
                    <a:pt x="2345" y="2359"/>
                    <a:pt x="2345" y="2360"/>
                  </a:cubicBezTo>
                  <a:cubicBezTo>
                    <a:pt x="2377" y="2407"/>
                    <a:pt x="2438" y="2436"/>
                    <a:pt x="2508" y="2436"/>
                  </a:cubicBezTo>
                  <a:cubicBezTo>
                    <a:pt x="2511" y="2436"/>
                    <a:pt x="2514" y="2436"/>
                    <a:pt x="2518" y="2436"/>
                  </a:cubicBezTo>
                  <a:cubicBezTo>
                    <a:pt x="2590" y="2433"/>
                    <a:pt x="2651" y="2401"/>
                    <a:pt x="2679" y="2350"/>
                  </a:cubicBezTo>
                  <a:cubicBezTo>
                    <a:pt x="2700" y="2313"/>
                    <a:pt x="2711" y="2273"/>
                    <a:pt x="2711" y="2231"/>
                  </a:cubicBezTo>
                  <a:cubicBezTo>
                    <a:pt x="2712" y="2207"/>
                    <a:pt x="2712" y="1964"/>
                    <a:pt x="2712" y="1656"/>
                  </a:cubicBezTo>
                  <a:cubicBezTo>
                    <a:pt x="2712" y="1520"/>
                    <a:pt x="2712" y="1374"/>
                    <a:pt x="2712" y="1233"/>
                  </a:cubicBezTo>
                  <a:cubicBezTo>
                    <a:pt x="2714" y="1234"/>
                    <a:pt x="2716" y="1235"/>
                    <a:pt x="2718" y="1236"/>
                  </a:cubicBezTo>
                  <a:cubicBezTo>
                    <a:pt x="2739" y="1243"/>
                    <a:pt x="2762" y="1247"/>
                    <a:pt x="2784" y="1247"/>
                  </a:cubicBezTo>
                  <a:cubicBezTo>
                    <a:pt x="2820" y="1247"/>
                    <a:pt x="2854" y="1238"/>
                    <a:pt x="2876" y="1226"/>
                  </a:cubicBezTo>
                  <a:cubicBezTo>
                    <a:pt x="2906" y="1210"/>
                    <a:pt x="2928" y="1185"/>
                    <a:pt x="2943" y="1151"/>
                  </a:cubicBezTo>
                  <a:cubicBezTo>
                    <a:pt x="2949" y="1137"/>
                    <a:pt x="2959" y="1113"/>
                    <a:pt x="2960" y="1070"/>
                  </a:cubicBezTo>
                  <a:lnTo>
                    <a:pt x="2960" y="803"/>
                  </a:lnTo>
                  <a:cubicBezTo>
                    <a:pt x="2958" y="756"/>
                    <a:pt x="2958" y="707"/>
                    <a:pt x="2957" y="661"/>
                  </a:cubicBezTo>
                  <a:close/>
                  <a:moveTo>
                    <a:pt x="876" y="2030"/>
                  </a:moveTo>
                  <a:cubicBezTo>
                    <a:pt x="876" y="2096"/>
                    <a:pt x="876" y="2163"/>
                    <a:pt x="875" y="2229"/>
                  </a:cubicBezTo>
                  <a:cubicBezTo>
                    <a:pt x="874" y="2256"/>
                    <a:pt x="867" y="2282"/>
                    <a:pt x="854" y="2306"/>
                  </a:cubicBezTo>
                  <a:cubicBezTo>
                    <a:pt x="841" y="2330"/>
                    <a:pt x="810" y="2345"/>
                    <a:pt x="775" y="2347"/>
                  </a:cubicBezTo>
                  <a:cubicBezTo>
                    <a:pt x="741" y="2347"/>
                    <a:pt x="709" y="2335"/>
                    <a:pt x="694" y="2312"/>
                  </a:cubicBezTo>
                  <a:cubicBezTo>
                    <a:pt x="693" y="2310"/>
                    <a:pt x="692" y="2308"/>
                    <a:pt x="690" y="2307"/>
                  </a:cubicBezTo>
                  <a:cubicBezTo>
                    <a:pt x="668" y="2282"/>
                    <a:pt x="658" y="2197"/>
                    <a:pt x="659" y="2146"/>
                  </a:cubicBezTo>
                  <a:cubicBezTo>
                    <a:pt x="659" y="2144"/>
                    <a:pt x="658" y="2141"/>
                    <a:pt x="658" y="2139"/>
                  </a:cubicBezTo>
                  <a:lnTo>
                    <a:pt x="658" y="1401"/>
                  </a:lnTo>
                  <a:cubicBezTo>
                    <a:pt x="658" y="1376"/>
                    <a:pt x="638" y="1356"/>
                    <a:pt x="614" y="1356"/>
                  </a:cubicBezTo>
                  <a:cubicBezTo>
                    <a:pt x="589" y="1356"/>
                    <a:pt x="569" y="1376"/>
                    <a:pt x="569" y="1401"/>
                  </a:cubicBezTo>
                  <a:lnTo>
                    <a:pt x="569" y="1405"/>
                  </a:lnTo>
                  <a:lnTo>
                    <a:pt x="569" y="1426"/>
                  </a:lnTo>
                  <a:cubicBezTo>
                    <a:pt x="569" y="1652"/>
                    <a:pt x="569" y="2175"/>
                    <a:pt x="569" y="2193"/>
                  </a:cubicBezTo>
                  <a:cubicBezTo>
                    <a:pt x="568" y="2194"/>
                    <a:pt x="568" y="2195"/>
                    <a:pt x="568" y="2197"/>
                  </a:cubicBezTo>
                  <a:cubicBezTo>
                    <a:pt x="567" y="2249"/>
                    <a:pt x="559" y="2283"/>
                    <a:pt x="540" y="2311"/>
                  </a:cubicBezTo>
                  <a:cubicBezTo>
                    <a:pt x="525" y="2334"/>
                    <a:pt x="487" y="2349"/>
                    <a:pt x="445" y="2347"/>
                  </a:cubicBezTo>
                  <a:cubicBezTo>
                    <a:pt x="405" y="2345"/>
                    <a:pt x="371" y="2329"/>
                    <a:pt x="358" y="2307"/>
                  </a:cubicBezTo>
                  <a:cubicBezTo>
                    <a:pt x="345" y="2283"/>
                    <a:pt x="338" y="2257"/>
                    <a:pt x="337" y="2230"/>
                  </a:cubicBezTo>
                  <a:cubicBezTo>
                    <a:pt x="337" y="2206"/>
                    <a:pt x="337" y="1946"/>
                    <a:pt x="337" y="1645"/>
                  </a:cubicBezTo>
                  <a:cubicBezTo>
                    <a:pt x="337" y="1220"/>
                    <a:pt x="337" y="690"/>
                    <a:pt x="336" y="530"/>
                  </a:cubicBezTo>
                  <a:cubicBezTo>
                    <a:pt x="336" y="506"/>
                    <a:pt x="315" y="485"/>
                    <a:pt x="291" y="486"/>
                  </a:cubicBezTo>
                  <a:cubicBezTo>
                    <a:pt x="267" y="486"/>
                    <a:pt x="247" y="506"/>
                    <a:pt x="247" y="531"/>
                  </a:cubicBezTo>
                  <a:cubicBezTo>
                    <a:pt x="248" y="628"/>
                    <a:pt x="248" y="860"/>
                    <a:pt x="248" y="1123"/>
                  </a:cubicBezTo>
                  <a:cubicBezTo>
                    <a:pt x="241" y="1137"/>
                    <a:pt x="229" y="1146"/>
                    <a:pt x="213" y="1152"/>
                  </a:cubicBezTo>
                  <a:cubicBezTo>
                    <a:pt x="179" y="1164"/>
                    <a:pt x="139" y="1155"/>
                    <a:pt x="126" y="1148"/>
                  </a:cubicBezTo>
                  <a:cubicBezTo>
                    <a:pt x="114" y="1142"/>
                    <a:pt x="105" y="1131"/>
                    <a:pt x="99" y="1116"/>
                  </a:cubicBezTo>
                  <a:cubicBezTo>
                    <a:pt x="94" y="1105"/>
                    <a:pt x="89" y="1094"/>
                    <a:pt x="89" y="1070"/>
                  </a:cubicBezTo>
                  <a:lnTo>
                    <a:pt x="89" y="806"/>
                  </a:lnTo>
                  <a:cubicBezTo>
                    <a:pt x="91" y="758"/>
                    <a:pt x="91" y="709"/>
                    <a:pt x="91" y="662"/>
                  </a:cubicBezTo>
                  <a:lnTo>
                    <a:pt x="91" y="613"/>
                  </a:lnTo>
                  <a:cubicBezTo>
                    <a:pt x="91" y="600"/>
                    <a:pt x="91" y="587"/>
                    <a:pt x="91" y="574"/>
                  </a:cubicBezTo>
                  <a:cubicBezTo>
                    <a:pt x="91" y="530"/>
                    <a:pt x="91" y="489"/>
                    <a:pt x="97" y="448"/>
                  </a:cubicBezTo>
                  <a:cubicBezTo>
                    <a:pt x="106" y="396"/>
                    <a:pt x="118" y="361"/>
                    <a:pt x="139" y="332"/>
                  </a:cubicBezTo>
                  <a:cubicBezTo>
                    <a:pt x="142" y="328"/>
                    <a:pt x="163" y="307"/>
                    <a:pt x="298" y="291"/>
                  </a:cubicBezTo>
                  <a:cubicBezTo>
                    <a:pt x="510" y="286"/>
                    <a:pt x="673" y="288"/>
                    <a:pt x="827" y="290"/>
                  </a:cubicBezTo>
                  <a:cubicBezTo>
                    <a:pt x="823" y="330"/>
                    <a:pt x="823" y="370"/>
                    <a:pt x="823" y="408"/>
                  </a:cubicBezTo>
                  <a:cubicBezTo>
                    <a:pt x="823" y="422"/>
                    <a:pt x="823" y="436"/>
                    <a:pt x="823" y="450"/>
                  </a:cubicBezTo>
                  <a:lnTo>
                    <a:pt x="823" y="501"/>
                  </a:lnTo>
                  <a:cubicBezTo>
                    <a:pt x="823" y="553"/>
                    <a:pt x="822" y="606"/>
                    <a:pt x="820" y="659"/>
                  </a:cubicBezTo>
                  <a:lnTo>
                    <a:pt x="820" y="949"/>
                  </a:lnTo>
                  <a:cubicBezTo>
                    <a:pt x="821" y="994"/>
                    <a:pt x="832" y="1020"/>
                    <a:pt x="839" y="1036"/>
                  </a:cubicBezTo>
                  <a:cubicBezTo>
                    <a:pt x="849" y="1058"/>
                    <a:pt x="862" y="1076"/>
                    <a:pt x="878" y="1091"/>
                  </a:cubicBezTo>
                  <a:lnTo>
                    <a:pt x="876" y="2030"/>
                  </a:lnTo>
                  <a:close/>
                  <a:moveTo>
                    <a:pt x="2044" y="947"/>
                  </a:moveTo>
                  <a:cubicBezTo>
                    <a:pt x="2044" y="975"/>
                    <a:pt x="2038" y="987"/>
                    <a:pt x="2033" y="1000"/>
                  </a:cubicBezTo>
                  <a:cubicBezTo>
                    <a:pt x="2026" y="1017"/>
                    <a:pt x="2015" y="1029"/>
                    <a:pt x="2002" y="1036"/>
                  </a:cubicBezTo>
                  <a:cubicBezTo>
                    <a:pt x="1984" y="1046"/>
                    <a:pt x="1942" y="1053"/>
                    <a:pt x="1908" y="1041"/>
                  </a:cubicBezTo>
                  <a:cubicBezTo>
                    <a:pt x="1888" y="1034"/>
                    <a:pt x="1875" y="1022"/>
                    <a:pt x="1867" y="1004"/>
                  </a:cubicBezTo>
                  <a:cubicBezTo>
                    <a:pt x="1867" y="1004"/>
                    <a:pt x="1866" y="1003"/>
                    <a:pt x="1866" y="1003"/>
                  </a:cubicBezTo>
                  <a:cubicBezTo>
                    <a:pt x="1866" y="857"/>
                    <a:pt x="1867" y="750"/>
                    <a:pt x="1867" y="642"/>
                  </a:cubicBezTo>
                  <a:cubicBezTo>
                    <a:pt x="1867" y="557"/>
                    <a:pt x="1868" y="472"/>
                    <a:pt x="1868" y="367"/>
                  </a:cubicBezTo>
                  <a:cubicBezTo>
                    <a:pt x="1868" y="343"/>
                    <a:pt x="1848" y="323"/>
                    <a:pt x="1824" y="323"/>
                  </a:cubicBezTo>
                  <a:lnTo>
                    <a:pt x="1823" y="323"/>
                  </a:lnTo>
                  <a:cubicBezTo>
                    <a:pt x="1799" y="323"/>
                    <a:pt x="1779" y="343"/>
                    <a:pt x="1779" y="367"/>
                  </a:cubicBezTo>
                  <a:cubicBezTo>
                    <a:pt x="1779" y="472"/>
                    <a:pt x="1778" y="557"/>
                    <a:pt x="1778" y="641"/>
                  </a:cubicBezTo>
                  <a:cubicBezTo>
                    <a:pt x="1777" y="818"/>
                    <a:pt x="1777" y="992"/>
                    <a:pt x="1777" y="1339"/>
                  </a:cubicBezTo>
                  <a:lnTo>
                    <a:pt x="1776" y="1508"/>
                  </a:lnTo>
                  <a:cubicBezTo>
                    <a:pt x="1776" y="1658"/>
                    <a:pt x="1776" y="1807"/>
                    <a:pt x="1775" y="1957"/>
                  </a:cubicBezTo>
                  <a:lnTo>
                    <a:pt x="1775" y="1992"/>
                  </a:lnTo>
                  <a:cubicBezTo>
                    <a:pt x="1775" y="2065"/>
                    <a:pt x="1775" y="2138"/>
                    <a:pt x="1774" y="2211"/>
                  </a:cubicBezTo>
                  <a:cubicBezTo>
                    <a:pt x="1773" y="2241"/>
                    <a:pt x="1765" y="2270"/>
                    <a:pt x="1750" y="2297"/>
                  </a:cubicBezTo>
                  <a:cubicBezTo>
                    <a:pt x="1735" y="2324"/>
                    <a:pt x="1701" y="2342"/>
                    <a:pt x="1662" y="2343"/>
                  </a:cubicBezTo>
                  <a:cubicBezTo>
                    <a:pt x="1622" y="2345"/>
                    <a:pt x="1587" y="2330"/>
                    <a:pt x="1570" y="2304"/>
                  </a:cubicBezTo>
                  <a:cubicBezTo>
                    <a:pt x="1568" y="2302"/>
                    <a:pt x="1567" y="2300"/>
                    <a:pt x="1565" y="2298"/>
                  </a:cubicBezTo>
                  <a:cubicBezTo>
                    <a:pt x="1541" y="2271"/>
                    <a:pt x="1530" y="2176"/>
                    <a:pt x="1530" y="2121"/>
                  </a:cubicBezTo>
                  <a:cubicBezTo>
                    <a:pt x="1530" y="2118"/>
                    <a:pt x="1530" y="2116"/>
                    <a:pt x="1530" y="2113"/>
                  </a:cubicBezTo>
                  <a:lnTo>
                    <a:pt x="1530" y="1309"/>
                  </a:lnTo>
                  <a:cubicBezTo>
                    <a:pt x="1530" y="1284"/>
                    <a:pt x="1510" y="1264"/>
                    <a:pt x="1485" y="1264"/>
                  </a:cubicBezTo>
                  <a:cubicBezTo>
                    <a:pt x="1460" y="1264"/>
                    <a:pt x="1441" y="1284"/>
                    <a:pt x="1441" y="1309"/>
                  </a:cubicBezTo>
                  <a:lnTo>
                    <a:pt x="1441" y="1313"/>
                  </a:lnTo>
                  <a:lnTo>
                    <a:pt x="1441" y="1336"/>
                  </a:lnTo>
                  <a:cubicBezTo>
                    <a:pt x="1441" y="1583"/>
                    <a:pt x="1440" y="2152"/>
                    <a:pt x="1440" y="2172"/>
                  </a:cubicBezTo>
                  <a:cubicBezTo>
                    <a:pt x="1440" y="2173"/>
                    <a:pt x="1440" y="2175"/>
                    <a:pt x="1440" y="2176"/>
                  </a:cubicBezTo>
                  <a:cubicBezTo>
                    <a:pt x="1439" y="2233"/>
                    <a:pt x="1429" y="2271"/>
                    <a:pt x="1408" y="2303"/>
                  </a:cubicBezTo>
                  <a:cubicBezTo>
                    <a:pt x="1391" y="2329"/>
                    <a:pt x="1349" y="2345"/>
                    <a:pt x="1301" y="2343"/>
                  </a:cubicBezTo>
                  <a:cubicBezTo>
                    <a:pt x="1256" y="2342"/>
                    <a:pt x="1218" y="2324"/>
                    <a:pt x="1203" y="2298"/>
                  </a:cubicBezTo>
                  <a:cubicBezTo>
                    <a:pt x="1188" y="2271"/>
                    <a:pt x="1181" y="2242"/>
                    <a:pt x="1180" y="2212"/>
                  </a:cubicBezTo>
                  <a:cubicBezTo>
                    <a:pt x="1180" y="2186"/>
                    <a:pt x="1180" y="1903"/>
                    <a:pt x="1180" y="1575"/>
                  </a:cubicBezTo>
                  <a:cubicBezTo>
                    <a:pt x="1180" y="1112"/>
                    <a:pt x="1180" y="535"/>
                    <a:pt x="1179" y="360"/>
                  </a:cubicBezTo>
                  <a:cubicBezTo>
                    <a:pt x="1178" y="336"/>
                    <a:pt x="1159" y="316"/>
                    <a:pt x="1134" y="316"/>
                  </a:cubicBezTo>
                  <a:lnTo>
                    <a:pt x="1134" y="316"/>
                  </a:lnTo>
                  <a:cubicBezTo>
                    <a:pt x="1109" y="316"/>
                    <a:pt x="1090" y="336"/>
                    <a:pt x="1090" y="361"/>
                  </a:cubicBezTo>
                  <a:cubicBezTo>
                    <a:pt x="1090" y="467"/>
                    <a:pt x="1091" y="721"/>
                    <a:pt x="1091" y="1007"/>
                  </a:cubicBezTo>
                  <a:cubicBezTo>
                    <a:pt x="1082" y="1023"/>
                    <a:pt x="1069" y="1035"/>
                    <a:pt x="1050" y="1041"/>
                  </a:cubicBezTo>
                  <a:cubicBezTo>
                    <a:pt x="1014" y="1054"/>
                    <a:pt x="970" y="1047"/>
                    <a:pt x="952" y="1037"/>
                  </a:cubicBezTo>
                  <a:cubicBezTo>
                    <a:pt x="938" y="1029"/>
                    <a:pt x="928" y="1018"/>
                    <a:pt x="920" y="1000"/>
                  </a:cubicBezTo>
                  <a:cubicBezTo>
                    <a:pt x="915" y="988"/>
                    <a:pt x="910" y="976"/>
                    <a:pt x="909" y="948"/>
                  </a:cubicBezTo>
                  <a:lnTo>
                    <a:pt x="909" y="661"/>
                  </a:lnTo>
                  <a:cubicBezTo>
                    <a:pt x="911" y="607"/>
                    <a:pt x="912" y="554"/>
                    <a:pt x="912" y="502"/>
                  </a:cubicBezTo>
                  <a:lnTo>
                    <a:pt x="912" y="450"/>
                  </a:lnTo>
                  <a:cubicBezTo>
                    <a:pt x="912" y="436"/>
                    <a:pt x="912" y="422"/>
                    <a:pt x="912" y="408"/>
                  </a:cubicBezTo>
                  <a:cubicBezTo>
                    <a:pt x="912" y="360"/>
                    <a:pt x="912" y="315"/>
                    <a:pt x="919" y="270"/>
                  </a:cubicBezTo>
                  <a:cubicBezTo>
                    <a:pt x="928" y="213"/>
                    <a:pt x="942" y="174"/>
                    <a:pt x="965" y="142"/>
                  </a:cubicBezTo>
                  <a:cubicBezTo>
                    <a:pt x="970" y="136"/>
                    <a:pt x="996" y="113"/>
                    <a:pt x="1140" y="96"/>
                  </a:cubicBezTo>
                  <a:cubicBezTo>
                    <a:pt x="1392" y="89"/>
                    <a:pt x="1618" y="92"/>
                    <a:pt x="1811" y="96"/>
                  </a:cubicBezTo>
                  <a:lnTo>
                    <a:pt x="1833" y="96"/>
                  </a:lnTo>
                  <a:cubicBezTo>
                    <a:pt x="1863" y="96"/>
                    <a:pt x="1894" y="97"/>
                    <a:pt x="1923" y="99"/>
                  </a:cubicBezTo>
                  <a:cubicBezTo>
                    <a:pt x="1939" y="100"/>
                    <a:pt x="1963" y="105"/>
                    <a:pt x="1989" y="141"/>
                  </a:cubicBezTo>
                  <a:cubicBezTo>
                    <a:pt x="2012" y="173"/>
                    <a:pt x="2026" y="212"/>
                    <a:pt x="2035" y="269"/>
                  </a:cubicBezTo>
                  <a:cubicBezTo>
                    <a:pt x="2042" y="314"/>
                    <a:pt x="2042" y="359"/>
                    <a:pt x="2042" y="407"/>
                  </a:cubicBezTo>
                  <a:cubicBezTo>
                    <a:pt x="2041" y="421"/>
                    <a:pt x="2041" y="435"/>
                    <a:pt x="2041" y="449"/>
                  </a:cubicBezTo>
                  <a:lnTo>
                    <a:pt x="2042" y="500"/>
                  </a:lnTo>
                  <a:cubicBezTo>
                    <a:pt x="2042" y="552"/>
                    <a:pt x="2042" y="606"/>
                    <a:pt x="2044" y="658"/>
                  </a:cubicBezTo>
                  <a:lnTo>
                    <a:pt x="2044" y="947"/>
                  </a:lnTo>
                  <a:close/>
                  <a:moveTo>
                    <a:pt x="2871" y="1069"/>
                  </a:moveTo>
                  <a:cubicBezTo>
                    <a:pt x="2870" y="1094"/>
                    <a:pt x="2866" y="1105"/>
                    <a:pt x="2861" y="1117"/>
                  </a:cubicBezTo>
                  <a:cubicBezTo>
                    <a:pt x="2854" y="1131"/>
                    <a:pt x="2845" y="1142"/>
                    <a:pt x="2833" y="1148"/>
                  </a:cubicBezTo>
                  <a:cubicBezTo>
                    <a:pt x="2821" y="1155"/>
                    <a:pt x="2781" y="1164"/>
                    <a:pt x="2747" y="1152"/>
                  </a:cubicBezTo>
                  <a:cubicBezTo>
                    <a:pt x="2730" y="1146"/>
                    <a:pt x="2719" y="1137"/>
                    <a:pt x="2712" y="1123"/>
                  </a:cubicBezTo>
                  <a:cubicBezTo>
                    <a:pt x="2712" y="860"/>
                    <a:pt x="2712" y="628"/>
                    <a:pt x="2713" y="531"/>
                  </a:cubicBezTo>
                  <a:cubicBezTo>
                    <a:pt x="2713" y="506"/>
                    <a:pt x="2693" y="486"/>
                    <a:pt x="2668" y="486"/>
                  </a:cubicBezTo>
                  <a:lnTo>
                    <a:pt x="2668" y="486"/>
                  </a:lnTo>
                  <a:cubicBezTo>
                    <a:pt x="2644" y="486"/>
                    <a:pt x="2624" y="506"/>
                    <a:pt x="2624" y="530"/>
                  </a:cubicBezTo>
                  <a:cubicBezTo>
                    <a:pt x="2622" y="692"/>
                    <a:pt x="2623" y="1226"/>
                    <a:pt x="2623" y="1656"/>
                  </a:cubicBezTo>
                  <a:cubicBezTo>
                    <a:pt x="2623" y="1951"/>
                    <a:pt x="2623" y="2206"/>
                    <a:pt x="2622" y="2230"/>
                  </a:cubicBezTo>
                  <a:cubicBezTo>
                    <a:pt x="2622" y="2257"/>
                    <a:pt x="2615" y="2283"/>
                    <a:pt x="2601" y="2307"/>
                  </a:cubicBezTo>
                  <a:cubicBezTo>
                    <a:pt x="2589" y="2329"/>
                    <a:pt x="2554" y="2345"/>
                    <a:pt x="2514" y="2347"/>
                  </a:cubicBezTo>
                  <a:cubicBezTo>
                    <a:pt x="2472" y="2349"/>
                    <a:pt x="2435" y="2334"/>
                    <a:pt x="2420" y="2311"/>
                  </a:cubicBezTo>
                  <a:cubicBezTo>
                    <a:pt x="2401" y="2283"/>
                    <a:pt x="2392" y="2249"/>
                    <a:pt x="2391" y="2196"/>
                  </a:cubicBezTo>
                  <a:cubicBezTo>
                    <a:pt x="2391" y="2174"/>
                    <a:pt x="2390" y="1618"/>
                    <a:pt x="2390" y="1405"/>
                  </a:cubicBezTo>
                  <a:cubicBezTo>
                    <a:pt x="2390" y="1405"/>
                    <a:pt x="2390" y="1405"/>
                    <a:pt x="2390" y="1405"/>
                  </a:cubicBezTo>
                  <a:lnTo>
                    <a:pt x="2390" y="1401"/>
                  </a:lnTo>
                  <a:cubicBezTo>
                    <a:pt x="2390" y="1376"/>
                    <a:pt x="2371" y="1356"/>
                    <a:pt x="2346" y="1356"/>
                  </a:cubicBezTo>
                  <a:cubicBezTo>
                    <a:pt x="2321" y="1356"/>
                    <a:pt x="2301" y="1376"/>
                    <a:pt x="2301" y="1401"/>
                  </a:cubicBezTo>
                  <a:lnTo>
                    <a:pt x="2301" y="2139"/>
                  </a:lnTo>
                  <a:cubicBezTo>
                    <a:pt x="2301" y="2142"/>
                    <a:pt x="2301" y="2144"/>
                    <a:pt x="2301" y="2146"/>
                  </a:cubicBezTo>
                  <a:cubicBezTo>
                    <a:pt x="2301" y="2197"/>
                    <a:pt x="2292" y="2282"/>
                    <a:pt x="2270" y="2307"/>
                  </a:cubicBezTo>
                  <a:cubicBezTo>
                    <a:pt x="2268" y="2308"/>
                    <a:pt x="2267" y="2310"/>
                    <a:pt x="2265" y="2312"/>
                  </a:cubicBezTo>
                  <a:cubicBezTo>
                    <a:pt x="2250" y="2335"/>
                    <a:pt x="2219" y="2348"/>
                    <a:pt x="2184" y="2347"/>
                  </a:cubicBezTo>
                  <a:cubicBezTo>
                    <a:pt x="2149" y="2345"/>
                    <a:pt x="2119" y="2330"/>
                    <a:pt x="2106" y="2306"/>
                  </a:cubicBezTo>
                  <a:cubicBezTo>
                    <a:pt x="2092" y="2282"/>
                    <a:pt x="2085" y="2256"/>
                    <a:pt x="2085" y="2229"/>
                  </a:cubicBezTo>
                  <a:cubicBezTo>
                    <a:pt x="2084" y="2163"/>
                    <a:pt x="2084" y="2096"/>
                    <a:pt x="2083" y="2030"/>
                  </a:cubicBezTo>
                  <a:lnTo>
                    <a:pt x="2083" y="1996"/>
                  </a:lnTo>
                  <a:cubicBezTo>
                    <a:pt x="2083" y="1864"/>
                    <a:pt x="2083" y="1731"/>
                    <a:pt x="2082" y="1599"/>
                  </a:cubicBezTo>
                  <a:lnTo>
                    <a:pt x="2082" y="1085"/>
                  </a:lnTo>
                  <a:cubicBezTo>
                    <a:pt x="2095" y="1071"/>
                    <a:pt x="2106" y="1054"/>
                    <a:pt x="2115" y="1034"/>
                  </a:cubicBezTo>
                  <a:cubicBezTo>
                    <a:pt x="2122" y="1019"/>
                    <a:pt x="2133" y="994"/>
                    <a:pt x="2133" y="947"/>
                  </a:cubicBezTo>
                  <a:lnTo>
                    <a:pt x="2133" y="657"/>
                  </a:lnTo>
                  <a:cubicBezTo>
                    <a:pt x="2131" y="604"/>
                    <a:pt x="2131" y="551"/>
                    <a:pt x="2131" y="499"/>
                  </a:cubicBezTo>
                  <a:lnTo>
                    <a:pt x="2130" y="449"/>
                  </a:lnTo>
                  <a:cubicBezTo>
                    <a:pt x="2130" y="435"/>
                    <a:pt x="2130" y="422"/>
                    <a:pt x="2130" y="408"/>
                  </a:cubicBezTo>
                  <a:cubicBezTo>
                    <a:pt x="2131" y="370"/>
                    <a:pt x="2131" y="330"/>
                    <a:pt x="2127" y="290"/>
                  </a:cubicBezTo>
                  <a:cubicBezTo>
                    <a:pt x="2283" y="288"/>
                    <a:pt x="2447" y="286"/>
                    <a:pt x="2662" y="291"/>
                  </a:cubicBezTo>
                  <a:cubicBezTo>
                    <a:pt x="2796" y="307"/>
                    <a:pt x="2817" y="328"/>
                    <a:pt x="2820" y="332"/>
                  </a:cubicBezTo>
                  <a:cubicBezTo>
                    <a:pt x="2841" y="361"/>
                    <a:pt x="2854" y="396"/>
                    <a:pt x="2862" y="448"/>
                  </a:cubicBezTo>
                  <a:cubicBezTo>
                    <a:pt x="2869" y="489"/>
                    <a:pt x="2869" y="530"/>
                    <a:pt x="2868" y="574"/>
                  </a:cubicBezTo>
                  <a:cubicBezTo>
                    <a:pt x="2868" y="587"/>
                    <a:pt x="2868" y="600"/>
                    <a:pt x="2868" y="613"/>
                  </a:cubicBezTo>
                  <a:lnTo>
                    <a:pt x="2868" y="661"/>
                  </a:lnTo>
                  <a:cubicBezTo>
                    <a:pt x="2869" y="709"/>
                    <a:pt x="2869" y="758"/>
                    <a:pt x="2871" y="805"/>
                  </a:cubicBezTo>
                  <a:lnTo>
                    <a:pt x="2871" y="1069"/>
                  </a:lnTo>
                  <a:close/>
                </a:path>
              </a:pathLst>
            </a:custGeom>
            <a:solidFill>
              <a:srgbClr val="F58F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6" name="Freeform 11">
              <a:extLst>
                <a:ext uri="{FF2B5EF4-FFF2-40B4-BE49-F238E27FC236}">
                  <a16:creationId xmlns:a16="http://schemas.microsoft.com/office/drawing/2014/main" id="{25FC16A1-FAD0-40F2-AD02-838A50B317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571625" y="4330700"/>
              <a:ext cx="258763" cy="677862"/>
            </a:xfrm>
            <a:custGeom>
              <a:avLst/>
              <a:gdLst>
                <a:gd name="T0" fmla="*/ 732 w 789"/>
                <a:gd name="T1" fmla="*/ 663 h 2063"/>
                <a:gd name="T2" fmla="*/ 732 w 789"/>
                <a:gd name="T3" fmla="*/ 373 h 2063"/>
                <a:gd name="T4" fmla="*/ 734 w 789"/>
                <a:gd name="T5" fmla="*/ 215 h 2063"/>
                <a:gd name="T6" fmla="*/ 735 w 789"/>
                <a:gd name="T7" fmla="*/ 164 h 2063"/>
                <a:gd name="T8" fmla="*/ 734 w 789"/>
                <a:gd name="T9" fmla="*/ 122 h 2063"/>
                <a:gd name="T10" fmla="*/ 738 w 789"/>
                <a:gd name="T11" fmla="*/ 4 h 2063"/>
                <a:gd name="T12" fmla="*/ 209 w 789"/>
                <a:gd name="T13" fmla="*/ 5 h 2063"/>
                <a:gd name="T14" fmla="*/ 51 w 789"/>
                <a:gd name="T15" fmla="*/ 46 h 2063"/>
                <a:gd name="T16" fmla="*/ 9 w 789"/>
                <a:gd name="T17" fmla="*/ 162 h 2063"/>
                <a:gd name="T18" fmla="*/ 3 w 789"/>
                <a:gd name="T19" fmla="*/ 288 h 2063"/>
                <a:gd name="T20" fmla="*/ 3 w 789"/>
                <a:gd name="T21" fmla="*/ 327 h 2063"/>
                <a:gd name="T22" fmla="*/ 3 w 789"/>
                <a:gd name="T23" fmla="*/ 376 h 2063"/>
                <a:gd name="T24" fmla="*/ 0 w 789"/>
                <a:gd name="T25" fmla="*/ 520 h 2063"/>
                <a:gd name="T26" fmla="*/ 0 w 789"/>
                <a:gd name="T27" fmla="*/ 784 h 2063"/>
                <a:gd name="T28" fmla="*/ 10 w 789"/>
                <a:gd name="T29" fmla="*/ 830 h 2063"/>
                <a:gd name="T30" fmla="*/ 38 w 789"/>
                <a:gd name="T31" fmla="*/ 862 h 2063"/>
                <a:gd name="T32" fmla="*/ 124 w 789"/>
                <a:gd name="T33" fmla="*/ 866 h 2063"/>
                <a:gd name="T34" fmla="*/ 159 w 789"/>
                <a:gd name="T35" fmla="*/ 837 h 2063"/>
                <a:gd name="T36" fmla="*/ 158 w 789"/>
                <a:gd name="T37" fmla="*/ 245 h 2063"/>
                <a:gd name="T38" fmla="*/ 203 w 789"/>
                <a:gd name="T39" fmla="*/ 200 h 2063"/>
                <a:gd name="T40" fmla="*/ 247 w 789"/>
                <a:gd name="T41" fmla="*/ 244 h 2063"/>
                <a:gd name="T42" fmla="*/ 248 w 789"/>
                <a:gd name="T43" fmla="*/ 1359 h 2063"/>
                <a:gd name="T44" fmla="*/ 249 w 789"/>
                <a:gd name="T45" fmla="*/ 1944 h 2063"/>
                <a:gd name="T46" fmla="*/ 270 w 789"/>
                <a:gd name="T47" fmla="*/ 2021 h 2063"/>
                <a:gd name="T48" fmla="*/ 357 w 789"/>
                <a:gd name="T49" fmla="*/ 2061 h 2063"/>
                <a:gd name="T50" fmla="*/ 451 w 789"/>
                <a:gd name="T51" fmla="*/ 2025 h 2063"/>
                <a:gd name="T52" fmla="*/ 480 w 789"/>
                <a:gd name="T53" fmla="*/ 1911 h 2063"/>
                <a:gd name="T54" fmla="*/ 480 w 789"/>
                <a:gd name="T55" fmla="*/ 1907 h 2063"/>
                <a:gd name="T56" fmla="*/ 481 w 789"/>
                <a:gd name="T57" fmla="*/ 1140 h 2063"/>
                <a:gd name="T58" fmla="*/ 481 w 789"/>
                <a:gd name="T59" fmla="*/ 1119 h 2063"/>
                <a:gd name="T60" fmla="*/ 481 w 789"/>
                <a:gd name="T61" fmla="*/ 1115 h 2063"/>
                <a:gd name="T62" fmla="*/ 525 w 789"/>
                <a:gd name="T63" fmla="*/ 1071 h 2063"/>
                <a:gd name="T64" fmla="*/ 569 w 789"/>
                <a:gd name="T65" fmla="*/ 1115 h 2063"/>
                <a:gd name="T66" fmla="*/ 569 w 789"/>
                <a:gd name="T67" fmla="*/ 1853 h 2063"/>
                <a:gd name="T68" fmla="*/ 570 w 789"/>
                <a:gd name="T69" fmla="*/ 1860 h 2063"/>
                <a:gd name="T70" fmla="*/ 601 w 789"/>
                <a:gd name="T71" fmla="*/ 2021 h 2063"/>
                <a:gd name="T72" fmla="*/ 606 w 789"/>
                <a:gd name="T73" fmla="*/ 2026 h 2063"/>
                <a:gd name="T74" fmla="*/ 687 w 789"/>
                <a:gd name="T75" fmla="*/ 2061 h 2063"/>
                <a:gd name="T76" fmla="*/ 765 w 789"/>
                <a:gd name="T77" fmla="*/ 2020 h 2063"/>
                <a:gd name="T78" fmla="*/ 786 w 789"/>
                <a:gd name="T79" fmla="*/ 1943 h 2063"/>
                <a:gd name="T80" fmla="*/ 788 w 789"/>
                <a:gd name="T81" fmla="*/ 1744 h 2063"/>
                <a:gd name="T82" fmla="*/ 789 w 789"/>
                <a:gd name="T83" fmla="*/ 806 h 2063"/>
                <a:gd name="T84" fmla="*/ 750 w 789"/>
                <a:gd name="T85" fmla="*/ 750 h 2063"/>
                <a:gd name="T86" fmla="*/ 732 w 789"/>
                <a:gd name="T87" fmla="*/ 663 h 20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789" h="2063">
                  <a:moveTo>
                    <a:pt x="732" y="663"/>
                  </a:moveTo>
                  <a:lnTo>
                    <a:pt x="732" y="373"/>
                  </a:lnTo>
                  <a:cubicBezTo>
                    <a:pt x="734" y="320"/>
                    <a:pt x="734" y="267"/>
                    <a:pt x="734" y="215"/>
                  </a:cubicBezTo>
                  <a:lnTo>
                    <a:pt x="735" y="164"/>
                  </a:lnTo>
                  <a:cubicBezTo>
                    <a:pt x="735" y="150"/>
                    <a:pt x="735" y="136"/>
                    <a:pt x="734" y="122"/>
                  </a:cubicBezTo>
                  <a:cubicBezTo>
                    <a:pt x="734" y="84"/>
                    <a:pt x="734" y="44"/>
                    <a:pt x="738" y="4"/>
                  </a:cubicBezTo>
                  <a:cubicBezTo>
                    <a:pt x="584" y="2"/>
                    <a:pt x="421" y="0"/>
                    <a:pt x="209" y="5"/>
                  </a:cubicBezTo>
                  <a:cubicBezTo>
                    <a:pt x="75" y="22"/>
                    <a:pt x="53" y="42"/>
                    <a:pt x="51" y="46"/>
                  </a:cubicBezTo>
                  <a:cubicBezTo>
                    <a:pt x="30" y="75"/>
                    <a:pt x="17" y="111"/>
                    <a:pt x="9" y="162"/>
                  </a:cubicBezTo>
                  <a:cubicBezTo>
                    <a:pt x="2" y="203"/>
                    <a:pt x="2" y="244"/>
                    <a:pt x="3" y="288"/>
                  </a:cubicBezTo>
                  <a:cubicBezTo>
                    <a:pt x="3" y="301"/>
                    <a:pt x="3" y="314"/>
                    <a:pt x="3" y="327"/>
                  </a:cubicBezTo>
                  <a:lnTo>
                    <a:pt x="3" y="376"/>
                  </a:lnTo>
                  <a:cubicBezTo>
                    <a:pt x="2" y="423"/>
                    <a:pt x="2" y="472"/>
                    <a:pt x="0" y="520"/>
                  </a:cubicBezTo>
                  <a:lnTo>
                    <a:pt x="0" y="784"/>
                  </a:lnTo>
                  <a:cubicBezTo>
                    <a:pt x="1" y="808"/>
                    <a:pt x="5" y="819"/>
                    <a:pt x="10" y="830"/>
                  </a:cubicBezTo>
                  <a:cubicBezTo>
                    <a:pt x="17" y="845"/>
                    <a:pt x="26" y="856"/>
                    <a:pt x="38" y="862"/>
                  </a:cubicBezTo>
                  <a:cubicBezTo>
                    <a:pt x="50" y="869"/>
                    <a:pt x="90" y="878"/>
                    <a:pt x="124" y="866"/>
                  </a:cubicBezTo>
                  <a:cubicBezTo>
                    <a:pt x="141" y="860"/>
                    <a:pt x="152" y="851"/>
                    <a:pt x="159" y="837"/>
                  </a:cubicBezTo>
                  <a:cubicBezTo>
                    <a:pt x="159" y="575"/>
                    <a:pt x="159" y="342"/>
                    <a:pt x="158" y="245"/>
                  </a:cubicBezTo>
                  <a:cubicBezTo>
                    <a:pt x="158" y="220"/>
                    <a:pt x="178" y="200"/>
                    <a:pt x="203" y="200"/>
                  </a:cubicBezTo>
                  <a:cubicBezTo>
                    <a:pt x="226" y="199"/>
                    <a:pt x="247" y="220"/>
                    <a:pt x="247" y="244"/>
                  </a:cubicBezTo>
                  <a:cubicBezTo>
                    <a:pt x="249" y="405"/>
                    <a:pt x="248" y="934"/>
                    <a:pt x="248" y="1359"/>
                  </a:cubicBezTo>
                  <a:cubicBezTo>
                    <a:pt x="248" y="1660"/>
                    <a:pt x="248" y="1920"/>
                    <a:pt x="249" y="1944"/>
                  </a:cubicBezTo>
                  <a:cubicBezTo>
                    <a:pt x="249" y="1971"/>
                    <a:pt x="256" y="1997"/>
                    <a:pt x="270" y="2021"/>
                  </a:cubicBezTo>
                  <a:cubicBezTo>
                    <a:pt x="282" y="2044"/>
                    <a:pt x="317" y="2059"/>
                    <a:pt x="357" y="2061"/>
                  </a:cubicBezTo>
                  <a:cubicBezTo>
                    <a:pt x="398" y="2063"/>
                    <a:pt x="436" y="2048"/>
                    <a:pt x="451" y="2025"/>
                  </a:cubicBezTo>
                  <a:cubicBezTo>
                    <a:pt x="470" y="1997"/>
                    <a:pt x="479" y="1963"/>
                    <a:pt x="480" y="1911"/>
                  </a:cubicBezTo>
                  <a:cubicBezTo>
                    <a:pt x="480" y="1910"/>
                    <a:pt x="480" y="1908"/>
                    <a:pt x="480" y="1907"/>
                  </a:cubicBezTo>
                  <a:cubicBezTo>
                    <a:pt x="480" y="1889"/>
                    <a:pt x="480" y="1366"/>
                    <a:pt x="481" y="1140"/>
                  </a:cubicBezTo>
                  <a:lnTo>
                    <a:pt x="481" y="1119"/>
                  </a:lnTo>
                  <a:lnTo>
                    <a:pt x="481" y="1115"/>
                  </a:lnTo>
                  <a:cubicBezTo>
                    <a:pt x="481" y="1090"/>
                    <a:pt x="500" y="1071"/>
                    <a:pt x="525" y="1071"/>
                  </a:cubicBezTo>
                  <a:cubicBezTo>
                    <a:pt x="550" y="1071"/>
                    <a:pt x="569" y="1090"/>
                    <a:pt x="569" y="1115"/>
                  </a:cubicBezTo>
                  <a:lnTo>
                    <a:pt x="569" y="1853"/>
                  </a:lnTo>
                  <a:cubicBezTo>
                    <a:pt x="570" y="1855"/>
                    <a:pt x="570" y="1858"/>
                    <a:pt x="570" y="1860"/>
                  </a:cubicBezTo>
                  <a:cubicBezTo>
                    <a:pt x="570" y="1911"/>
                    <a:pt x="579" y="1996"/>
                    <a:pt x="601" y="2021"/>
                  </a:cubicBezTo>
                  <a:cubicBezTo>
                    <a:pt x="603" y="2022"/>
                    <a:pt x="604" y="2024"/>
                    <a:pt x="606" y="2026"/>
                  </a:cubicBezTo>
                  <a:cubicBezTo>
                    <a:pt x="621" y="2049"/>
                    <a:pt x="652" y="2062"/>
                    <a:pt x="687" y="2061"/>
                  </a:cubicBezTo>
                  <a:cubicBezTo>
                    <a:pt x="722" y="2060"/>
                    <a:pt x="752" y="2044"/>
                    <a:pt x="765" y="2020"/>
                  </a:cubicBezTo>
                  <a:cubicBezTo>
                    <a:pt x="779" y="1996"/>
                    <a:pt x="786" y="1970"/>
                    <a:pt x="786" y="1943"/>
                  </a:cubicBezTo>
                  <a:cubicBezTo>
                    <a:pt x="787" y="1877"/>
                    <a:pt x="787" y="1811"/>
                    <a:pt x="788" y="1744"/>
                  </a:cubicBezTo>
                  <a:lnTo>
                    <a:pt x="789" y="806"/>
                  </a:lnTo>
                  <a:cubicBezTo>
                    <a:pt x="773" y="791"/>
                    <a:pt x="760" y="772"/>
                    <a:pt x="750" y="750"/>
                  </a:cubicBezTo>
                  <a:cubicBezTo>
                    <a:pt x="743" y="734"/>
                    <a:pt x="732" y="708"/>
                    <a:pt x="732" y="66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7" name="Freeform 12">
              <a:extLst>
                <a:ext uri="{FF2B5EF4-FFF2-40B4-BE49-F238E27FC236}">
                  <a16:creationId xmlns:a16="http://schemas.microsoft.com/office/drawing/2014/main" id="{0C77F289-CEA5-41D3-8B05-57CEBEDD3CC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941513" y="4035425"/>
              <a:ext cx="173038" cy="173037"/>
            </a:xfrm>
            <a:custGeom>
              <a:avLst/>
              <a:gdLst>
                <a:gd name="T0" fmla="*/ 263 w 527"/>
                <a:gd name="T1" fmla="*/ 527 h 527"/>
                <a:gd name="T2" fmla="*/ 527 w 527"/>
                <a:gd name="T3" fmla="*/ 263 h 527"/>
                <a:gd name="T4" fmla="*/ 263 w 527"/>
                <a:gd name="T5" fmla="*/ 0 h 527"/>
                <a:gd name="T6" fmla="*/ 0 w 527"/>
                <a:gd name="T7" fmla="*/ 263 h 527"/>
                <a:gd name="T8" fmla="*/ 263 w 527"/>
                <a:gd name="T9" fmla="*/ 527 h 527"/>
                <a:gd name="T10" fmla="*/ 263 w 527"/>
                <a:gd name="T11" fmla="*/ 83 h 527"/>
                <a:gd name="T12" fmla="*/ 443 w 527"/>
                <a:gd name="T13" fmla="*/ 263 h 527"/>
                <a:gd name="T14" fmla="*/ 263 w 527"/>
                <a:gd name="T15" fmla="*/ 443 h 527"/>
                <a:gd name="T16" fmla="*/ 83 w 527"/>
                <a:gd name="T17" fmla="*/ 263 h 527"/>
                <a:gd name="T18" fmla="*/ 263 w 527"/>
                <a:gd name="T19" fmla="*/ 83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7" h="527">
                  <a:moveTo>
                    <a:pt x="263" y="527"/>
                  </a:moveTo>
                  <a:cubicBezTo>
                    <a:pt x="408" y="527"/>
                    <a:pt x="527" y="409"/>
                    <a:pt x="527" y="263"/>
                  </a:cubicBezTo>
                  <a:cubicBezTo>
                    <a:pt x="527" y="118"/>
                    <a:pt x="408" y="0"/>
                    <a:pt x="263" y="0"/>
                  </a:cubicBezTo>
                  <a:cubicBezTo>
                    <a:pt x="118" y="0"/>
                    <a:pt x="0" y="118"/>
                    <a:pt x="0" y="263"/>
                  </a:cubicBezTo>
                  <a:cubicBezTo>
                    <a:pt x="0" y="409"/>
                    <a:pt x="118" y="527"/>
                    <a:pt x="263" y="527"/>
                  </a:cubicBezTo>
                  <a:close/>
                  <a:moveTo>
                    <a:pt x="263" y="83"/>
                  </a:moveTo>
                  <a:cubicBezTo>
                    <a:pt x="362" y="83"/>
                    <a:pt x="443" y="164"/>
                    <a:pt x="443" y="263"/>
                  </a:cubicBezTo>
                  <a:cubicBezTo>
                    <a:pt x="443" y="363"/>
                    <a:pt x="362" y="443"/>
                    <a:pt x="263" y="443"/>
                  </a:cubicBezTo>
                  <a:cubicBezTo>
                    <a:pt x="164" y="443"/>
                    <a:pt x="83" y="363"/>
                    <a:pt x="83" y="263"/>
                  </a:cubicBezTo>
                  <a:cubicBezTo>
                    <a:pt x="83" y="164"/>
                    <a:pt x="164" y="83"/>
                    <a:pt x="263" y="83"/>
                  </a:cubicBezTo>
                  <a:close/>
                </a:path>
              </a:pathLst>
            </a:custGeom>
            <a:solidFill>
              <a:srgbClr val="F58F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8" name="Freeform 13">
              <a:extLst>
                <a:ext uri="{FF2B5EF4-FFF2-40B4-BE49-F238E27FC236}">
                  <a16:creationId xmlns:a16="http://schemas.microsoft.com/office/drawing/2014/main" id="{7DA98314-4C5A-47CA-AF0E-EB187F9B6B1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41463" y="4237038"/>
              <a:ext cx="971550" cy="800100"/>
            </a:xfrm>
            <a:custGeom>
              <a:avLst/>
              <a:gdLst>
                <a:gd name="T0" fmla="*/ 2951 w 2960"/>
                <a:gd name="T1" fmla="*/ 433 h 2435"/>
                <a:gd name="T2" fmla="*/ 2112 w 2960"/>
                <a:gd name="T3" fmla="*/ 201 h 2435"/>
                <a:gd name="T4" fmla="*/ 1813 w 2960"/>
                <a:gd name="T5" fmla="*/ 6 h 2435"/>
                <a:gd name="T6" fmla="*/ 842 w 2960"/>
                <a:gd name="T7" fmla="*/ 201 h 2435"/>
                <a:gd name="T8" fmla="*/ 10 w 2960"/>
                <a:gd name="T9" fmla="*/ 433 h 2435"/>
                <a:gd name="T10" fmla="*/ 0 w 2960"/>
                <a:gd name="T11" fmla="*/ 804 h 2435"/>
                <a:gd name="T12" fmla="*/ 175 w 2960"/>
                <a:gd name="T13" fmla="*/ 1246 h 2435"/>
                <a:gd name="T14" fmla="*/ 249 w 2960"/>
                <a:gd name="T15" fmla="*/ 2231 h 2435"/>
                <a:gd name="T16" fmla="*/ 615 w 2960"/>
                <a:gd name="T17" fmla="*/ 2359 h 2435"/>
                <a:gd name="T18" fmla="*/ 779 w 2960"/>
                <a:gd name="T19" fmla="*/ 2435 h 2435"/>
                <a:gd name="T20" fmla="*/ 967 w 2960"/>
                <a:gd name="T21" fmla="*/ 1132 h 2435"/>
                <a:gd name="T22" fmla="*/ 1091 w 2960"/>
                <a:gd name="T23" fmla="*/ 1575 h 2435"/>
                <a:gd name="T24" fmla="*/ 1309 w 2960"/>
                <a:gd name="T25" fmla="*/ 2432 h 2435"/>
                <a:gd name="T26" fmla="*/ 1656 w 2960"/>
                <a:gd name="T27" fmla="*/ 2432 h 2435"/>
                <a:gd name="T28" fmla="*/ 1865 w 2960"/>
                <a:gd name="T29" fmla="*/ 1991 h 2435"/>
                <a:gd name="T30" fmla="*/ 1866 w 2960"/>
                <a:gd name="T31" fmla="*/ 1118 h 2435"/>
                <a:gd name="T32" fmla="*/ 1995 w 2960"/>
                <a:gd name="T33" fmla="*/ 1995 h 2435"/>
                <a:gd name="T34" fmla="*/ 2181 w 2960"/>
                <a:gd name="T35" fmla="*/ 2435 h 2435"/>
                <a:gd name="T36" fmla="*/ 2346 w 2960"/>
                <a:gd name="T37" fmla="*/ 2360 h 2435"/>
                <a:gd name="T38" fmla="*/ 2712 w 2960"/>
                <a:gd name="T39" fmla="*/ 2230 h 2435"/>
                <a:gd name="T40" fmla="*/ 2785 w 2960"/>
                <a:gd name="T41" fmla="*/ 1246 h 2435"/>
                <a:gd name="T42" fmla="*/ 2960 w 2960"/>
                <a:gd name="T43" fmla="*/ 802 h 2435"/>
                <a:gd name="T44" fmla="*/ 854 w 2960"/>
                <a:gd name="T45" fmla="*/ 2305 h 2435"/>
                <a:gd name="T46" fmla="*/ 659 w 2960"/>
                <a:gd name="T47" fmla="*/ 2145 h 2435"/>
                <a:gd name="T48" fmla="*/ 569 w 2960"/>
                <a:gd name="T49" fmla="*/ 1400 h 2435"/>
                <a:gd name="T50" fmla="*/ 569 w 2960"/>
                <a:gd name="T51" fmla="*/ 2196 h 2435"/>
                <a:gd name="T52" fmla="*/ 338 w 2960"/>
                <a:gd name="T53" fmla="*/ 2229 h 2435"/>
                <a:gd name="T54" fmla="*/ 247 w 2960"/>
                <a:gd name="T55" fmla="*/ 530 h 2435"/>
                <a:gd name="T56" fmla="*/ 99 w 2960"/>
                <a:gd name="T57" fmla="*/ 1115 h 2435"/>
                <a:gd name="T58" fmla="*/ 92 w 2960"/>
                <a:gd name="T59" fmla="*/ 612 h 2435"/>
                <a:gd name="T60" fmla="*/ 298 w 2960"/>
                <a:gd name="T61" fmla="*/ 290 h 2435"/>
                <a:gd name="T62" fmla="*/ 823 w 2960"/>
                <a:gd name="T63" fmla="*/ 500 h 2435"/>
                <a:gd name="T64" fmla="*/ 878 w 2960"/>
                <a:gd name="T65" fmla="*/ 1091 h 2435"/>
                <a:gd name="T66" fmla="*/ 2002 w 2960"/>
                <a:gd name="T67" fmla="*/ 1035 h 2435"/>
                <a:gd name="T68" fmla="*/ 1867 w 2960"/>
                <a:gd name="T69" fmla="*/ 641 h 2435"/>
                <a:gd name="T70" fmla="*/ 1779 w 2960"/>
                <a:gd name="T71" fmla="*/ 366 h 2435"/>
                <a:gd name="T72" fmla="*/ 1776 w 2960"/>
                <a:gd name="T73" fmla="*/ 1956 h 2435"/>
                <a:gd name="T74" fmla="*/ 1662 w 2960"/>
                <a:gd name="T75" fmla="*/ 2343 h 2435"/>
                <a:gd name="T76" fmla="*/ 1530 w 2960"/>
                <a:gd name="T77" fmla="*/ 2112 h 2435"/>
                <a:gd name="T78" fmla="*/ 1441 w 2960"/>
                <a:gd name="T79" fmla="*/ 1312 h 2435"/>
                <a:gd name="T80" fmla="*/ 1409 w 2960"/>
                <a:gd name="T81" fmla="*/ 2302 h 2435"/>
                <a:gd name="T82" fmla="*/ 1180 w 2960"/>
                <a:gd name="T83" fmla="*/ 1575 h 2435"/>
                <a:gd name="T84" fmla="*/ 1090 w 2960"/>
                <a:gd name="T85" fmla="*/ 360 h 2435"/>
                <a:gd name="T86" fmla="*/ 921 w 2960"/>
                <a:gd name="T87" fmla="*/ 999 h 2435"/>
                <a:gd name="T88" fmla="*/ 913 w 2960"/>
                <a:gd name="T89" fmla="*/ 449 h 2435"/>
                <a:gd name="T90" fmla="*/ 1141 w 2960"/>
                <a:gd name="T91" fmla="*/ 95 h 2435"/>
                <a:gd name="T92" fmla="*/ 1989 w 2960"/>
                <a:gd name="T93" fmla="*/ 140 h 2435"/>
                <a:gd name="T94" fmla="*/ 2042 w 2960"/>
                <a:gd name="T95" fmla="*/ 499 h 2435"/>
                <a:gd name="T96" fmla="*/ 2861 w 2960"/>
                <a:gd name="T97" fmla="*/ 1116 h 2435"/>
                <a:gd name="T98" fmla="*/ 2713 w 2960"/>
                <a:gd name="T99" fmla="*/ 530 h 2435"/>
                <a:gd name="T100" fmla="*/ 2623 w 2960"/>
                <a:gd name="T101" fmla="*/ 1655 h 2435"/>
                <a:gd name="T102" fmla="*/ 2420 w 2960"/>
                <a:gd name="T103" fmla="*/ 2310 h 2435"/>
                <a:gd name="T104" fmla="*/ 2391 w 2960"/>
                <a:gd name="T105" fmla="*/ 1400 h 2435"/>
                <a:gd name="T106" fmla="*/ 2301 w 2960"/>
                <a:gd name="T107" fmla="*/ 2145 h 2435"/>
                <a:gd name="T108" fmla="*/ 2106 w 2960"/>
                <a:gd name="T109" fmla="*/ 2305 h 2435"/>
                <a:gd name="T110" fmla="*/ 2083 w 2960"/>
                <a:gd name="T111" fmla="*/ 1598 h 2435"/>
                <a:gd name="T112" fmla="*/ 2133 w 2960"/>
                <a:gd name="T113" fmla="*/ 656 h 2435"/>
                <a:gd name="T114" fmla="*/ 2128 w 2960"/>
                <a:gd name="T115" fmla="*/ 289 h 2435"/>
                <a:gd name="T116" fmla="*/ 2869 w 2960"/>
                <a:gd name="T117" fmla="*/ 573 h 2435"/>
                <a:gd name="T118" fmla="*/ 2871 w 2960"/>
                <a:gd name="T119" fmla="*/ 1068 h 24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960" h="2435">
                  <a:moveTo>
                    <a:pt x="2958" y="660"/>
                  </a:moveTo>
                  <a:lnTo>
                    <a:pt x="2958" y="611"/>
                  </a:lnTo>
                  <a:cubicBezTo>
                    <a:pt x="2957" y="599"/>
                    <a:pt x="2958" y="586"/>
                    <a:pt x="2958" y="574"/>
                  </a:cubicBezTo>
                  <a:cubicBezTo>
                    <a:pt x="2958" y="528"/>
                    <a:pt x="2958" y="481"/>
                    <a:pt x="2951" y="433"/>
                  </a:cubicBezTo>
                  <a:cubicBezTo>
                    <a:pt x="2943" y="389"/>
                    <a:pt x="2931" y="331"/>
                    <a:pt x="2893" y="279"/>
                  </a:cubicBezTo>
                  <a:cubicBezTo>
                    <a:pt x="2865" y="240"/>
                    <a:pt x="2800" y="217"/>
                    <a:pt x="2671" y="202"/>
                  </a:cubicBezTo>
                  <a:cubicBezTo>
                    <a:pt x="2670" y="202"/>
                    <a:pt x="2668" y="201"/>
                    <a:pt x="2667" y="201"/>
                  </a:cubicBezTo>
                  <a:cubicBezTo>
                    <a:pt x="2442" y="196"/>
                    <a:pt x="2273" y="198"/>
                    <a:pt x="2112" y="201"/>
                  </a:cubicBezTo>
                  <a:cubicBezTo>
                    <a:pt x="2103" y="164"/>
                    <a:pt x="2088" y="125"/>
                    <a:pt x="2061" y="88"/>
                  </a:cubicBezTo>
                  <a:cubicBezTo>
                    <a:pt x="2026" y="39"/>
                    <a:pt x="1982" y="13"/>
                    <a:pt x="1929" y="9"/>
                  </a:cubicBezTo>
                  <a:cubicBezTo>
                    <a:pt x="1898" y="7"/>
                    <a:pt x="1866" y="7"/>
                    <a:pt x="1835" y="6"/>
                  </a:cubicBezTo>
                  <a:lnTo>
                    <a:pt x="1813" y="6"/>
                  </a:lnTo>
                  <a:cubicBezTo>
                    <a:pt x="1619" y="3"/>
                    <a:pt x="1390" y="0"/>
                    <a:pt x="1136" y="6"/>
                  </a:cubicBezTo>
                  <a:cubicBezTo>
                    <a:pt x="1135" y="6"/>
                    <a:pt x="1134" y="6"/>
                    <a:pt x="1132" y="6"/>
                  </a:cubicBezTo>
                  <a:cubicBezTo>
                    <a:pt x="993" y="23"/>
                    <a:pt x="923" y="47"/>
                    <a:pt x="893" y="89"/>
                  </a:cubicBezTo>
                  <a:cubicBezTo>
                    <a:pt x="867" y="125"/>
                    <a:pt x="852" y="164"/>
                    <a:pt x="842" y="201"/>
                  </a:cubicBezTo>
                  <a:cubicBezTo>
                    <a:pt x="683" y="198"/>
                    <a:pt x="515" y="196"/>
                    <a:pt x="294" y="201"/>
                  </a:cubicBezTo>
                  <a:cubicBezTo>
                    <a:pt x="292" y="201"/>
                    <a:pt x="291" y="202"/>
                    <a:pt x="289" y="202"/>
                  </a:cubicBezTo>
                  <a:cubicBezTo>
                    <a:pt x="160" y="217"/>
                    <a:pt x="96" y="240"/>
                    <a:pt x="67" y="279"/>
                  </a:cubicBezTo>
                  <a:cubicBezTo>
                    <a:pt x="30" y="331"/>
                    <a:pt x="17" y="389"/>
                    <a:pt x="10" y="433"/>
                  </a:cubicBezTo>
                  <a:cubicBezTo>
                    <a:pt x="2" y="481"/>
                    <a:pt x="2" y="528"/>
                    <a:pt x="3" y="574"/>
                  </a:cubicBezTo>
                  <a:cubicBezTo>
                    <a:pt x="3" y="586"/>
                    <a:pt x="3" y="599"/>
                    <a:pt x="3" y="611"/>
                  </a:cubicBezTo>
                  <a:lnTo>
                    <a:pt x="3" y="661"/>
                  </a:lnTo>
                  <a:cubicBezTo>
                    <a:pt x="2" y="707"/>
                    <a:pt x="2" y="755"/>
                    <a:pt x="0" y="804"/>
                  </a:cubicBezTo>
                  <a:lnTo>
                    <a:pt x="0" y="1070"/>
                  </a:lnTo>
                  <a:cubicBezTo>
                    <a:pt x="1" y="1112"/>
                    <a:pt x="11" y="1136"/>
                    <a:pt x="18" y="1151"/>
                  </a:cubicBezTo>
                  <a:cubicBezTo>
                    <a:pt x="32" y="1184"/>
                    <a:pt x="54" y="1209"/>
                    <a:pt x="84" y="1225"/>
                  </a:cubicBezTo>
                  <a:cubicBezTo>
                    <a:pt x="106" y="1237"/>
                    <a:pt x="140" y="1246"/>
                    <a:pt x="175" y="1246"/>
                  </a:cubicBezTo>
                  <a:cubicBezTo>
                    <a:pt x="198" y="1246"/>
                    <a:pt x="220" y="1243"/>
                    <a:pt x="242" y="1235"/>
                  </a:cubicBezTo>
                  <a:cubicBezTo>
                    <a:pt x="244" y="1234"/>
                    <a:pt x="246" y="1233"/>
                    <a:pt x="248" y="1232"/>
                  </a:cubicBezTo>
                  <a:cubicBezTo>
                    <a:pt x="248" y="1370"/>
                    <a:pt x="248" y="1512"/>
                    <a:pt x="248" y="1644"/>
                  </a:cubicBezTo>
                  <a:cubicBezTo>
                    <a:pt x="248" y="1958"/>
                    <a:pt x="248" y="2206"/>
                    <a:pt x="249" y="2231"/>
                  </a:cubicBezTo>
                  <a:cubicBezTo>
                    <a:pt x="249" y="2272"/>
                    <a:pt x="260" y="2312"/>
                    <a:pt x="281" y="2349"/>
                  </a:cubicBezTo>
                  <a:cubicBezTo>
                    <a:pt x="309" y="2400"/>
                    <a:pt x="370" y="2432"/>
                    <a:pt x="442" y="2435"/>
                  </a:cubicBezTo>
                  <a:cubicBezTo>
                    <a:pt x="446" y="2435"/>
                    <a:pt x="449" y="2435"/>
                    <a:pt x="452" y="2435"/>
                  </a:cubicBezTo>
                  <a:cubicBezTo>
                    <a:pt x="522" y="2435"/>
                    <a:pt x="583" y="2407"/>
                    <a:pt x="615" y="2359"/>
                  </a:cubicBezTo>
                  <a:cubicBezTo>
                    <a:pt x="615" y="2358"/>
                    <a:pt x="616" y="2357"/>
                    <a:pt x="617" y="2356"/>
                  </a:cubicBezTo>
                  <a:cubicBezTo>
                    <a:pt x="619" y="2358"/>
                    <a:pt x="620" y="2361"/>
                    <a:pt x="622" y="2363"/>
                  </a:cubicBezTo>
                  <a:cubicBezTo>
                    <a:pt x="654" y="2408"/>
                    <a:pt x="709" y="2435"/>
                    <a:pt x="771" y="2435"/>
                  </a:cubicBezTo>
                  <a:cubicBezTo>
                    <a:pt x="774" y="2435"/>
                    <a:pt x="776" y="2435"/>
                    <a:pt x="779" y="2435"/>
                  </a:cubicBezTo>
                  <a:cubicBezTo>
                    <a:pt x="846" y="2432"/>
                    <a:pt x="903" y="2400"/>
                    <a:pt x="932" y="2348"/>
                  </a:cubicBezTo>
                  <a:cubicBezTo>
                    <a:pt x="953" y="2311"/>
                    <a:pt x="963" y="2271"/>
                    <a:pt x="964" y="2230"/>
                  </a:cubicBezTo>
                  <a:cubicBezTo>
                    <a:pt x="965" y="2163"/>
                    <a:pt x="965" y="2096"/>
                    <a:pt x="966" y="2029"/>
                  </a:cubicBezTo>
                  <a:lnTo>
                    <a:pt x="967" y="1132"/>
                  </a:lnTo>
                  <a:cubicBezTo>
                    <a:pt x="980" y="1134"/>
                    <a:pt x="993" y="1136"/>
                    <a:pt x="1008" y="1136"/>
                  </a:cubicBezTo>
                  <a:cubicBezTo>
                    <a:pt x="1031" y="1136"/>
                    <a:pt x="1056" y="1133"/>
                    <a:pt x="1079" y="1125"/>
                  </a:cubicBezTo>
                  <a:cubicBezTo>
                    <a:pt x="1083" y="1123"/>
                    <a:pt x="1087" y="1121"/>
                    <a:pt x="1091" y="1119"/>
                  </a:cubicBezTo>
                  <a:cubicBezTo>
                    <a:pt x="1091" y="1271"/>
                    <a:pt x="1091" y="1429"/>
                    <a:pt x="1091" y="1575"/>
                  </a:cubicBezTo>
                  <a:cubicBezTo>
                    <a:pt x="1091" y="1916"/>
                    <a:pt x="1091" y="2186"/>
                    <a:pt x="1091" y="2213"/>
                  </a:cubicBezTo>
                  <a:cubicBezTo>
                    <a:pt x="1092" y="2258"/>
                    <a:pt x="1104" y="2300"/>
                    <a:pt x="1126" y="2340"/>
                  </a:cubicBezTo>
                  <a:cubicBezTo>
                    <a:pt x="1156" y="2394"/>
                    <a:pt x="1221" y="2428"/>
                    <a:pt x="1298" y="2431"/>
                  </a:cubicBezTo>
                  <a:cubicBezTo>
                    <a:pt x="1302" y="2432"/>
                    <a:pt x="1306" y="2432"/>
                    <a:pt x="1309" y="2432"/>
                  </a:cubicBezTo>
                  <a:cubicBezTo>
                    <a:pt x="1384" y="2432"/>
                    <a:pt x="1449" y="2401"/>
                    <a:pt x="1483" y="2351"/>
                  </a:cubicBezTo>
                  <a:cubicBezTo>
                    <a:pt x="1485" y="2348"/>
                    <a:pt x="1486" y="2345"/>
                    <a:pt x="1488" y="2342"/>
                  </a:cubicBezTo>
                  <a:cubicBezTo>
                    <a:pt x="1491" y="2347"/>
                    <a:pt x="1494" y="2351"/>
                    <a:pt x="1498" y="2355"/>
                  </a:cubicBezTo>
                  <a:cubicBezTo>
                    <a:pt x="1531" y="2403"/>
                    <a:pt x="1590" y="2432"/>
                    <a:pt x="1656" y="2432"/>
                  </a:cubicBezTo>
                  <a:cubicBezTo>
                    <a:pt x="1659" y="2432"/>
                    <a:pt x="1662" y="2432"/>
                    <a:pt x="1665" y="2431"/>
                  </a:cubicBezTo>
                  <a:cubicBezTo>
                    <a:pt x="1737" y="2429"/>
                    <a:pt x="1798" y="2394"/>
                    <a:pt x="1828" y="2339"/>
                  </a:cubicBezTo>
                  <a:cubicBezTo>
                    <a:pt x="1851" y="2300"/>
                    <a:pt x="1862" y="2257"/>
                    <a:pt x="1863" y="2212"/>
                  </a:cubicBezTo>
                  <a:cubicBezTo>
                    <a:pt x="1864" y="2138"/>
                    <a:pt x="1864" y="2065"/>
                    <a:pt x="1865" y="1991"/>
                  </a:cubicBezTo>
                  <a:lnTo>
                    <a:pt x="1865" y="1957"/>
                  </a:lnTo>
                  <a:cubicBezTo>
                    <a:pt x="1865" y="1807"/>
                    <a:pt x="1865" y="1657"/>
                    <a:pt x="1866" y="1507"/>
                  </a:cubicBezTo>
                  <a:lnTo>
                    <a:pt x="1866" y="1339"/>
                  </a:lnTo>
                  <a:cubicBezTo>
                    <a:pt x="1866" y="1256"/>
                    <a:pt x="1866" y="1184"/>
                    <a:pt x="1866" y="1118"/>
                  </a:cubicBezTo>
                  <a:cubicBezTo>
                    <a:pt x="1871" y="1120"/>
                    <a:pt x="1875" y="1123"/>
                    <a:pt x="1879" y="1124"/>
                  </a:cubicBezTo>
                  <a:cubicBezTo>
                    <a:pt x="1917" y="1137"/>
                    <a:pt x="1958" y="1137"/>
                    <a:pt x="1993" y="1131"/>
                  </a:cubicBezTo>
                  <a:lnTo>
                    <a:pt x="1994" y="1598"/>
                  </a:lnTo>
                  <a:cubicBezTo>
                    <a:pt x="1994" y="1731"/>
                    <a:pt x="1994" y="1863"/>
                    <a:pt x="1995" y="1995"/>
                  </a:cubicBezTo>
                  <a:lnTo>
                    <a:pt x="1995" y="2029"/>
                  </a:lnTo>
                  <a:cubicBezTo>
                    <a:pt x="1995" y="2096"/>
                    <a:pt x="1995" y="2163"/>
                    <a:pt x="1996" y="2230"/>
                  </a:cubicBezTo>
                  <a:cubicBezTo>
                    <a:pt x="1997" y="2271"/>
                    <a:pt x="2008" y="2311"/>
                    <a:pt x="2028" y="2348"/>
                  </a:cubicBezTo>
                  <a:cubicBezTo>
                    <a:pt x="2057" y="2400"/>
                    <a:pt x="2114" y="2432"/>
                    <a:pt x="2181" y="2435"/>
                  </a:cubicBezTo>
                  <a:cubicBezTo>
                    <a:pt x="2184" y="2435"/>
                    <a:pt x="2187" y="2435"/>
                    <a:pt x="2190" y="2435"/>
                  </a:cubicBezTo>
                  <a:cubicBezTo>
                    <a:pt x="2252" y="2435"/>
                    <a:pt x="2306" y="2408"/>
                    <a:pt x="2338" y="2363"/>
                  </a:cubicBezTo>
                  <a:cubicBezTo>
                    <a:pt x="2340" y="2361"/>
                    <a:pt x="2342" y="2358"/>
                    <a:pt x="2344" y="2356"/>
                  </a:cubicBezTo>
                  <a:cubicBezTo>
                    <a:pt x="2344" y="2357"/>
                    <a:pt x="2345" y="2358"/>
                    <a:pt x="2346" y="2360"/>
                  </a:cubicBezTo>
                  <a:cubicBezTo>
                    <a:pt x="2377" y="2407"/>
                    <a:pt x="2439" y="2435"/>
                    <a:pt x="2508" y="2435"/>
                  </a:cubicBezTo>
                  <a:cubicBezTo>
                    <a:pt x="2512" y="2435"/>
                    <a:pt x="2515" y="2435"/>
                    <a:pt x="2518" y="2435"/>
                  </a:cubicBezTo>
                  <a:cubicBezTo>
                    <a:pt x="2591" y="2432"/>
                    <a:pt x="2651" y="2400"/>
                    <a:pt x="2679" y="2349"/>
                  </a:cubicBezTo>
                  <a:cubicBezTo>
                    <a:pt x="2700" y="2312"/>
                    <a:pt x="2711" y="2272"/>
                    <a:pt x="2712" y="2230"/>
                  </a:cubicBezTo>
                  <a:cubicBezTo>
                    <a:pt x="2712" y="2206"/>
                    <a:pt x="2712" y="1963"/>
                    <a:pt x="2712" y="1655"/>
                  </a:cubicBezTo>
                  <a:cubicBezTo>
                    <a:pt x="2712" y="1519"/>
                    <a:pt x="2712" y="1374"/>
                    <a:pt x="2712" y="1232"/>
                  </a:cubicBezTo>
                  <a:cubicBezTo>
                    <a:pt x="2714" y="1233"/>
                    <a:pt x="2716" y="1234"/>
                    <a:pt x="2718" y="1235"/>
                  </a:cubicBezTo>
                  <a:cubicBezTo>
                    <a:pt x="2740" y="1243"/>
                    <a:pt x="2763" y="1246"/>
                    <a:pt x="2785" y="1246"/>
                  </a:cubicBezTo>
                  <a:cubicBezTo>
                    <a:pt x="2821" y="1246"/>
                    <a:pt x="2854" y="1237"/>
                    <a:pt x="2876" y="1225"/>
                  </a:cubicBezTo>
                  <a:cubicBezTo>
                    <a:pt x="2906" y="1209"/>
                    <a:pt x="2928" y="1184"/>
                    <a:pt x="2943" y="1150"/>
                  </a:cubicBezTo>
                  <a:cubicBezTo>
                    <a:pt x="2949" y="1136"/>
                    <a:pt x="2959" y="1112"/>
                    <a:pt x="2960" y="1069"/>
                  </a:cubicBezTo>
                  <a:lnTo>
                    <a:pt x="2960" y="802"/>
                  </a:lnTo>
                  <a:cubicBezTo>
                    <a:pt x="2958" y="755"/>
                    <a:pt x="2958" y="707"/>
                    <a:pt x="2958" y="660"/>
                  </a:cubicBezTo>
                  <a:close/>
                  <a:moveTo>
                    <a:pt x="877" y="2029"/>
                  </a:moveTo>
                  <a:cubicBezTo>
                    <a:pt x="876" y="2096"/>
                    <a:pt x="876" y="2162"/>
                    <a:pt x="875" y="2228"/>
                  </a:cubicBezTo>
                  <a:cubicBezTo>
                    <a:pt x="875" y="2255"/>
                    <a:pt x="868" y="2281"/>
                    <a:pt x="854" y="2305"/>
                  </a:cubicBezTo>
                  <a:cubicBezTo>
                    <a:pt x="841" y="2329"/>
                    <a:pt x="811" y="2345"/>
                    <a:pt x="776" y="2346"/>
                  </a:cubicBezTo>
                  <a:cubicBezTo>
                    <a:pt x="741" y="2347"/>
                    <a:pt x="710" y="2334"/>
                    <a:pt x="695" y="2311"/>
                  </a:cubicBezTo>
                  <a:cubicBezTo>
                    <a:pt x="693" y="2309"/>
                    <a:pt x="692" y="2307"/>
                    <a:pt x="690" y="2306"/>
                  </a:cubicBezTo>
                  <a:cubicBezTo>
                    <a:pt x="668" y="2281"/>
                    <a:pt x="659" y="2196"/>
                    <a:pt x="659" y="2145"/>
                  </a:cubicBezTo>
                  <a:cubicBezTo>
                    <a:pt x="659" y="2143"/>
                    <a:pt x="659" y="2140"/>
                    <a:pt x="658" y="2138"/>
                  </a:cubicBezTo>
                  <a:lnTo>
                    <a:pt x="658" y="1400"/>
                  </a:lnTo>
                  <a:cubicBezTo>
                    <a:pt x="658" y="1375"/>
                    <a:pt x="639" y="1356"/>
                    <a:pt x="614" y="1356"/>
                  </a:cubicBezTo>
                  <a:cubicBezTo>
                    <a:pt x="589" y="1356"/>
                    <a:pt x="569" y="1375"/>
                    <a:pt x="569" y="1400"/>
                  </a:cubicBezTo>
                  <a:lnTo>
                    <a:pt x="569" y="1404"/>
                  </a:lnTo>
                  <a:lnTo>
                    <a:pt x="569" y="1425"/>
                  </a:lnTo>
                  <a:cubicBezTo>
                    <a:pt x="569" y="1651"/>
                    <a:pt x="569" y="2174"/>
                    <a:pt x="569" y="2192"/>
                  </a:cubicBezTo>
                  <a:cubicBezTo>
                    <a:pt x="569" y="2193"/>
                    <a:pt x="569" y="2195"/>
                    <a:pt x="569" y="2196"/>
                  </a:cubicBezTo>
                  <a:cubicBezTo>
                    <a:pt x="568" y="2248"/>
                    <a:pt x="559" y="2282"/>
                    <a:pt x="540" y="2310"/>
                  </a:cubicBezTo>
                  <a:cubicBezTo>
                    <a:pt x="525" y="2333"/>
                    <a:pt x="487" y="2348"/>
                    <a:pt x="446" y="2346"/>
                  </a:cubicBezTo>
                  <a:cubicBezTo>
                    <a:pt x="406" y="2344"/>
                    <a:pt x="371" y="2329"/>
                    <a:pt x="359" y="2306"/>
                  </a:cubicBezTo>
                  <a:cubicBezTo>
                    <a:pt x="345" y="2282"/>
                    <a:pt x="338" y="2256"/>
                    <a:pt x="338" y="2229"/>
                  </a:cubicBezTo>
                  <a:cubicBezTo>
                    <a:pt x="337" y="2205"/>
                    <a:pt x="337" y="1945"/>
                    <a:pt x="337" y="1644"/>
                  </a:cubicBezTo>
                  <a:cubicBezTo>
                    <a:pt x="337" y="1219"/>
                    <a:pt x="338" y="690"/>
                    <a:pt x="336" y="529"/>
                  </a:cubicBezTo>
                  <a:cubicBezTo>
                    <a:pt x="336" y="505"/>
                    <a:pt x="315" y="484"/>
                    <a:pt x="292" y="485"/>
                  </a:cubicBezTo>
                  <a:cubicBezTo>
                    <a:pt x="267" y="485"/>
                    <a:pt x="247" y="505"/>
                    <a:pt x="247" y="530"/>
                  </a:cubicBezTo>
                  <a:cubicBezTo>
                    <a:pt x="248" y="627"/>
                    <a:pt x="248" y="860"/>
                    <a:pt x="248" y="1122"/>
                  </a:cubicBezTo>
                  <a:cubicBezTo>
                    <a:pt x="241" y="1136"/>
                    <a:pt x="230" y="1145"/>
                    <a:pt x="213" y="1151"/>
                  </a:cubicBezTo>
                  <a:cubicBezTo>
                    <a:pt x="179" y="1163"/>
                    <a:pt x="139" y="1154"/>
                    <a:pt x="127" y="1147"/>
                  </a:cubicBezTo>
                  <a:cubicBezTo>
                    <a:pt x="115" y="1141"/>
                    <a:pt x="106" y="1131"/>
                    <a:pt x="99" y="1115"/>
                  </a:cubicBezTo>
                  <a:cubicBezTo>
                    <a:pt x="94" y="1104"/>
                    <a:pt x="90" y="1093"/>
                    <a:pt x="89" y="1069"/>
                  </a:cubicBezTo>
                  <a:lnTo>
                    <a:pt x="89" y="805"/>
                  </a:lnTo>
                  <a:cubicBezTo>
                    <a:pt x="91" y="757"/>
                    <a:pt x="91" y="708"/>
                    <a:pt x="91" y="661"/>
                  </a:cubicBezTo>
                  <a:lnTo>
                    <a:pt x="92" y="612"/>
                  </a:lnTo>
                  <a:cubicBezTo>
                    <a:pt x="92" y="599"/>
                    <a:pt x="92" y="586"/>
                    <a:pt x="92" y="573"/>
                  </a:cubicBezTo>
                  <a:cubicBezTo>
                    <a:pt x="91" y="529"/>
                    <a:pt x="91" y="488"/>
                    <a:pt x="98" y="447"/>
                  </a:cubicBezTo>
                  <a:cubicBezTo>
                    <a:pt x="106" y="396"/>
                    <a:pt x="119" y="360"/>
                    <a:pt x="140" y="331"/>
                  </a:cubicBezTo>
                  <a:cubicBezTo>
                    <a:pt x="142" y="327"/>
                    <a:pt x="164" y="307"/>
                    <a:pt x="298" y="290"/>
                  </a:cubicBezTo>
                  <a:cubicBezTo>
                    <a:pt x="510" y="285"/>
                    <a:pt x="673" y="287"/>
                    <a:pt x="827" y="289"/>
                  </a:cubicBezTo>
                  <a:cubicBezTo>
                    <a:pt x="823" y="329"/>
                    <a:pt x="823" y="369"/>
                    <a:pt x="823" y="407"/>
                  </a:cubicBezTo>
                  <a:cubicBezTo>
                    <a:pt x="824" y="421"/>
                    <a:pt x="824" y="435"/>
                    <a:pt x="824" y="449"/>
                  </a:cubicBezTo>
                  <a:lnTo>
                    <a:pt x="823" y="500"/>
                  </a:lnTo>
                  <a:cubicBezTo>
                    <a:pt x="823" y="552"/>
                    <a:pt x="823" y="605"/>
                    <a:pt x="821" y="658"/>
                  </a:cubicBezTo>
                  <a:lnTo>
                    <a:pt x="821" y="948"/>
                  </a:lnTo>
                  <a:cubicBezTo>
                    <a:pt x="821" y="993"/>
                    <a:pt x="832" y="1019"/>
                    <a:pt x="839" y="1035"/>
                  </a:cubicBezTo>
                  <a:cubicBezTo>
                    <a:pt x="849" y="1057"/>
                    <a:pt x="862" y="1076"/>
                    <a:pt x="878" y="1091"/>
                  </a:cubicBezTo>
                  <a:lnTo>
                    <a:pt x="877" y="2029"/>
                  </a:lnTo>
                  <a:close/>
                  <a:moveTo>
                    <a:pt x="2045" y="946"/>
                  </a:moveTo>
                  <a:cubicBezTo>
                    <a:pt x="2044" y="974"/>
                    <a:pt x="2039" y="986"/>
                    <a:pt x="2033" y="999"/>
                  </a:cubicBezTo>
                  <a:cubicBezTo>
                    <a:pt x="2026" y="1016"/>
                    <a:pt x="2016" y="1028"/>
                    <a:pt x="2002" y="1035"/>
                  </a:cubicBezTo>
                  <a:cubicBezTo>
                    <a:pt x="1984" y="1045"/>
                    <a:pt x="1942" y="1052"/>
                    <a:pt x="1908" y="1040"/>
                  </a:cubicBezTo>
                  <a:cubicBezTo>
                    <a:pt x="1888" y="1033"/>
                    <a:pt x="1875" y="1021"/>
                    <a:pt x="1867" y="1003"/>
                  </a:cubicBezTo>
                  <a:cubicBezTo>
                    <a:pt x="1867" y="1003"/>
                    <a:pt x="1867" y="1002"/>
                    <a:pt x="1866" y="1002"/>
                  </a:cubicBezTo>
                  <a:cubicBezTo>
                    <a:pt x="1867" y="856"/>
                    <a:pt x="1867" y="749"/>
                    <a:pt x="1867" y="641"/>
                  </a:cubicBezTo>
                  <a:cubicBezTo>
                    <a:pt x="1868" y="556"/>
                    <a:pt x="1868" y="471"/>
                    <a:pt x="1868" y="367"/>
                  </a:cubicBezTo>
                  <a:cubicBezTo>
                    <a:pt x="1868" y="342"/>
                    <a:pt x="1848" y="322"/>
                    <a:pt x="1824" y="322"/>
                  </a:cubicBezTo>
                  <a:lnTo>
                    <a:pt x="1824" y="322"/>
                  </a:lnTo>
                  <a:cubicBezTo>
                    <a:pt x="1799" y="322"/>
                    <a:pt x="1779" y="342"/>
                    <a:pt x="1779" y="366"/>
                  </a:cubicBezTo>
                  <a:cubicBezTo>
                    <a:pt x="1779" y="471"/>
                    <a:pt x="1779" y="556"/>
                    <a:pt x="1778" y="641"/>
                  </a:cubicBezTo>
                  <a:cubicBezTo>
                    <a:pt x="1778" y="817"/>
                    <a:pt x="1777" y="991"/>
                    <a:pt x="1777" y="1338"/>
                  </a:cubicBezTo>
                  <a:lnTo>
                    <a:pt x="1777" y="1507"/>
                  </a:lnTo>
                  <a:cubicBezTo>
                    <a:pt x="1776" y="1657"/>
                    <a:pt x="1776" y="1807"/>
                    <a:pt x="1776" y="1956"/>
                  </a:cubicBezTo>
                  <a:lnTo>
                    <a:pt x="1776" y="1991"/>
                  </a:lnTo>
                  <a:cubicBezTo>
                    <a:pt x="1775" y="2064"/>
                    <a:pt x="1775" y="2137"/>
                    <a:pt x="1774" y="2210"/>
                  </a:cubicBezTo>
                  <a:cubicBezTo>
                    <a:pt x="1773" y="2240"/>
                    <a:pt x="1766" y="2269"/>
                    <a:pt x="1751" y="2296"/>
                  </a:cubicBezTo>
                  <a:cubicBezTo>
                    <a:pt x="1735" y="2323"/>
                    <a:pt x="1701" y="2341"/>
                    <a:pt x="1662" y="2343"/>
                  </a:cubicBezTo>
                  <a:cubicBezTo>
                    <a:pt x="1623" y="2344"/>
                    <a:pt x="1587" y="2329"/>
                    <a:pt x="1570" y="2303"/>
                  </a:cubicBezTo>
                  <a:cubicBezTo>
                    <a:pt x="1569" y="2301"/>
                    <a:pt x="1567" y="2299"/>
                    <a:pt x="1566" y="2297"/>
                  </a:cubicBezTo>
                  <a:cubicBezTo>
                    <a:pt x="1541" y="2270"/>
                    <a:pt x="1530" y="2175"/>
                    <a:pt x="1531" y="2120"/>
                  </a:cubicBezTo>
                  <a:cubicBezTo>
                    <a:pt x="1531" y="2117"/>
                    <a:pt x="1530" y="2115"/>
                    <a:pt x="1530" y="2112"/>
                  </a:cubicBezTo>
                  <a:lnTo>
                    <a:pt x="1530" y="1308"/>
                  </a:lnTo>
                  <a:cubicBezTo>
                    <a:pt x="1530" y="1284"/>
                    <a:pt x="1510" y="1264"/>
                    <a:pt x="1485" y="1264"/>
                  </a:cubicBezTo>
                  <a:cubicBezTo>
                    <a:pt x="1461" y="1264"/>
                    <a:pt x="1441" y="1284"/>
                    <a:pt x="1441" y="1308"/>
                  </a:cubicBezTo>
                  <a:lnTo>
                    <a:pt x="1441" y="1312"/>
                  </a:lnTo>
                  <a:lnTo>
                    <a:pt x="1441" y="1335"/>
                  </a:lnTo>
                  <a:cubicBezTo>
                    <a:pt x="1441" y="1582"/>
                    <a:pt x="1441" y="2152"/>
                    <a:pt x="1440" y="2171"/>
                  </a:cubicBezTo>
                  <a:cubicBezTo>
                    <a:pt x="1440" y="2172"/>
                    <a:pt x="1440" y="2174"/>
                    <a:pt x="1440" y="2175"/>
                  </a:cubicBezTo>
                  <a:cubicBezTo>
                    <a:pt x="1439" y="2232"/>
                    <a:pt x="1430" y="2270"/>
                    <a:pt x="1409" y="2302"/>
                  </a:cubicBezTo>
                  <a:cubicBezTo>
                    <a:pt x="1391" y="2328"/>
                    <a:pt x="1349" y="2344"/>
                    <a:pt x="1302" y="2343"/>
                  </a:cubicBezTo>
                  <a:cubicBezTo>
                    <a:pt x="1257" y="2341"/>
                    <a:pt x="1218" y="2323"/>
                    <a:pt x="1204" y="2297"/>
                  </a:cubicBezTo>
                  <a:cubicBezTo>
                    <a:pt x="1189" y="2270"/>
                    <a:pt x="1181" y="2241"/>
                    <a:pt x="1180" y="2211"/>
                  </a:cubicBezTo>
                  <a:cubicBezTo>
                    <a:pt x="1180" y="2185"/>
                    <a:pt x="1180" y="1902"/>
                    <a:pt x="1180" y="1575"/>
                  </a:cubicBezTo>
                  <a:cubicBezTo>
                    <a:pt x="1180" y="1111"/>
                    <a:pt x="1180" y="534"/>
                    <a:pt x="1179" y="359"/>
                  </a:cubicBezTo>
                  <a:cubicBezTo>
                    <a:pt x="1179" y="335"/>
                    <a:pt x="1159" y="315"/>
                    <a:pt x="1135" y="315"/>
                  </a:cubicBezTo>
                  <a:lnTo>
                    <a:pt x="1134" y="315"/>
                  </a:lnTo>
                  <a:cubicBezTo>
                    <a:pt x="1110" y="315"/>
                    <a:pt x="1090" y="335"/>
                    <a:pt x="1090" y="360"/>
                  </a:cubicBezTo>
                  <a:cubicBezTo>
                    <a:pt x="1091" y="466"/>
                    <a:pt x="1091" y="720"/>
                    <a:pt x="1091" y="1007"/>
                  </a:cubicBezTo>
                  <a:cubicBezTo>
                    <a:pt x="1083" y="1023"/>
                    <a:pt x="1069" y="1034"/>
                    <a:pt x="1050" y="1041"/>
                  </a:cubicBezTo>
                  <a:cubicBezTo>
                    <a:pt x="1015" y="1053"/>
                    <a:pt x="970" y="1046"/>
                    <a:pt x="953" y="1036"/>
                  </a:cubicBezTo>
                  <a:cubicBezTo>
                    <a:pt x="939" y="1029"/>
                    <a:pt x="928" y="1017"/>
                    <a:pt x="921" y="999"/>
                  </a:cubicBezTo>
                  <a:cubicBezTo>
                    <a:pt x="916" y="987"/>
                    <a:pt x="910" y="975"/>
                    <a:pt x="910" y="947"/>
                  </a:cubicBezTo>
                  <a:lnTo>
                    <a:pt x="910" y="660"/>
                  </a:lnTo>
                  <a:cubicBezTo>
                    <a:pt x="912" y="607"/>
                    <a:pt x="912" y="553"/>
                    <a:pt x="912" y="501"/>
                  </a:cubicBezTo>
                  <a:lnTo>
                    <a:pt x="913" y="449"/>
                  </a:lnTo>
                  <a:cubicBezTo>
                    <a:pt x="913" y="435"/>
                    <a:pt x="913" y="421"/>
                    <a:pt x="912" y="407"/>
                  </a:cubicBezTo>
                  <a:cubicBezTo>
                    <a:pt x="912" y="359"/>
                    <a:pt x="912" y="314"/>
                    <a:pt x="919" y="269"/>
                  </a:cubicBezTo>
                  <a:cubicBezTo>
                    <a:pt x="928" y="212"/>
                    <a:pt x="942" y="173"/>
                    <a:pt x="965" y="141"/>
                  </a:cubicBezTo>
                  <a:cubicBezTo>
                    <a:pt x="970" y="135"/>
                    <a:pt x="996" y="113"/>
                    <a:pt x="1141" y="95"/>
                  </a:cubicBezTo>
                  <a:cubicBezTo>
                    <a:pt x="1392" y="89"/>
                    <a:pt x="1619" y="92"/>
                    <a:pt x="1811" y="95"/>
                  </a:cubicBezTo>
                  <a:lnTo>
                    <a:pt x="1834" y="95"/>
                  </a:lnTo>
                  <a:cubicBezTo>
                    <a:pt x="1863" y="96"/>
                    <a:pt x="1894" y="96"/>
                    <a:pt x="1923" y="98"/>
                  </a:cubicBezTo>
                  <a:cubicBezTo>
                    <a:pt x="1939" y="99"/>
                    <a:pt x="1963" y="105"/>
                    <a:pt x="1989" y="140"/>
                  </a:cubicBezTo>
                  <a:cubicBezTo>
                    <a:pt x="2012" y="172"/>
                    <a:pt x="2026" y="212"/>
                    <a:pt x="2035" y="268"/>
                  </a:cubicBezTo>
                  <a:cubicBezTo>
                    <a:pt x="2042" y="313"/>
                    <a:pt x="2042" y="358"/>
                    <a:pt x="2042" y="407"/>
                  </a:cubicBezTo>
                  <a:cubicBezTo>
                    <a:pt x="2042" y="421"/>
                    <a:pt x="2042" y="435"/>
                    <a:pt x="2042" y="448"/>
                  </a:cubicBezTo>
                  <a:lnTo>
                    <a:pt x="2042" y="499"/>
                  </a:lnTo>
                  <a:cubicBezTo>
                    <a:pt x="2042" y="551"/>
                    <a:pt x="2043" y="605"/>
                    <a:pt x="2045" y="657"/>
                  </a:cubicBezTo>
                  <a:lnTo>
                    <a:pt x="2045" y="946"/>
                  </a:lnTo>
                  <a:close/>
                  <a:moveTo>
                    <a:pt x="2871" y="1068"/>
                  </a:moveTo>
                  <a:cubicBezTo>
                    <a:pt x="2871" y="1093"/>
                    <a:pt x="2866" y="1104"/>
                    <a:pt x="2861" y="1116"/>
                  </a:cubicBezTo>
                  <a:cubicBezTo>
                    <a:pt x="2855" y="1131"/>
                    <a:pt x="2846" y="1141"/>
                    <a:pt x="2834" y="1147"/>
                  </a:cubicBezTo>
                  <a:cubicBezTo>
                    <a:pt x="2821" y="1154"/>
                    <a:pt x="2781" y="1163"/>
                    <a:pt x="2747" y="1151"/>
                  </a:cubicBezTo>
                  <a:cubicBezTo>
                    <a:pt x="2731" y="1145"/>
                    <a:pt x="2719" y="1136"/>
                    <a:pt x="2712" y="1122"/>
                  </a:cubicBezTo>
                  <a:cubicBezTo>
                    <a:pt x="2712" y="859"/>
                    <a:pt x="2712" y="627"/>
                    <a:pt x="2713" y="530"/>
                  </a:cubicBezTo>
                  <a:cubicBezTo>
                    <a:pt x="2713" y="505"/>
                    <a:pt x="2693" y="485"/>
                    <a:pt x="2669" y="485"/>
                  </a:cubicBezTo>
                  <a:lnTo>
                    <a:pt x="2668" y="485"/>
                  </a:lnTo>
                  <a:cubicBezTo>
                    <a:pt x="2644" y="485"/>
                    <a:pt x="2624" y="505"/>
                    <a:pt x="2624" y="529"/>
                  </a:cubicBezTo>
                  <a:cubicBezTo>
                    <a:pt x="2623" y="691"/>
                    <a:pt x="2623" y="1225"/>
                    <a:pt x="2623" y="1655"/>
                  </a:cubicBezTo>
                  <a:cubicBezTo>
                    <a:pt x="2623" y="1950"/>
                    <a:pt x="2623" y="2206"/>
                    <a:pt x="2623" y="2229"/>
                  </a:cubicBezTo>
                  <a:cubicBezTo>
                    <a:pt x="2622" y="2256"/>
                    <a:pt x="2615" y="2282"/>
                    <a:pt x="2602" y="2306"/>
                  </a:cubicBezTo>
                  <a:cubicBezTo>
                    <a:pt x="2589" y="2329"/>
                    <a:pt x="2555" y="2344"/>
                    <a:pt x="2515" y="2346"/>
                  </a:cubicBezTo>
                  <a:cubicBezTo>
                    <a:pt x="2472" y="2348"/>
                    <a:pt x="2435" y="2333"/>
                    <a:pt x="2420" y="2310"/>
                  </a:cubicBezTo>
                  <a:cubicBezTo>
                    <a:pt x="2401" y="2282"/>
                    <a:pt x="2393" y="2248"/>
                    <a:pt x="2392" y="2195"/>
                  </a:cubicBezTo>
                  <a:cubicBezTo>
                    <a:pt x="2391" y="2173"/>
                    <a:pt x="2391" y="1617"/>
                    <a:pt x="2391" y="1404"/>
                  </a:cubicBezTo>
                  <a:cubicBezTo>
                    <a:pt x="2391" y="1404"/>
                    <a:pt x="2391" y="1404"/>
                    <a:pt x="2391" y="1404"/>
                  </a:cubicBezTo>
                  <a:lnTo>
                    <a:pt x="2391" y="1400"/>
                  </a:lnTo>
                  <a:cubicBezTo>
                    <a:pt x="2391" y="1375"/>
                    <a:pt x="2371" y="1356"/>
                    <a:pt x="2346" y="1356"/>
                  </a:cubicBezTo>
                  <a:cubicBezTo>
                    <a:pt x="2322" y="1356"/>
                    <a:pt x="2302" y="1375"/>
                    <a:pt x="2302" y="1400"/>
                  </a:cubicBezTo>
                  <a:lnTo>
                    <a:pt x="2302" y="2138"/>
                  </a:lnTo>
                  <a:cubicBezTo>
                    <a:pt x="2302" y="2141"/>
                    <a:pt x="2301" y="2143"/>
                    <a:pt x="2301" y="2145"/>
                  </a:cubicBezTo>
                  <a:cubicBezTo>
                    <a:pt x="2302" y="2196"/>
                    <a:pt x="2292" y="2281"/>
                    <a:pt x="2270" y="2306"/>
                  </a:cubicBezTo>
                  <a:cubicBezTo>
                    <a:pt x="2268" y="2307"/>
                    <a:pt x="2267" y="2309"/>
                    <a:pt x="2266" y="2311"/>
                  </a:cubicBezTo>
                  <a:cubicBezTo>
                    <a:pt x="2251" y="2334"/>
                    <a:pt x="2219" y="2347"/>
                    <a:pt x="2185" y="2346"/>
                  </a:cubicBezTo>
                  <a:cubicBezTo>
                    <a:pt x="2150" y="2345"/>
                    <a:pt x="2119" y="2329"/>
                    <a:pt x="2106" y="2305"/>
                  </a:cubicBezTo>
                  <a:cubicBezTo>
                    <a:pt x="2093" y="2281"/>
                    <a:pt x="2086" y="2255"/>
                    <a:pt x="2085" y="2228"/>
                  </a:cubicBezTo>
                  <a:cubicBezTo>
                    <a:pt x="2084" y="2162"/>
                    <a:pt x="2084" y="2096"/>
                    <a:pt x="2084" y="2029"/>
                  </a:cubicBezTo>
                  <a:lnTo>
                    <a:pt x="2084" y="1995"/>
                  </a:lnTo>
                  <a:cubicBezTo>
                    <a:pt x="2083" y="1863"/>
                    <a:pt x="2083" y="1730"/>
                    <a:pt x="2083" y="1598"/>
                  </a:cubicBezTo>
                  <a:lnTo>
                    <a:pt x="2082" y="1084"/>
                  </a:lnTo>
                  <a:cubicBezTo>
                    <a:pt x="2096" y="1070"/>
                    <a:pt x="2107" y="1053"/>
                    <a:pt x="2115" y="1033"/>
                  </a:cubicBezTo>
                  <a:cubicBezTo>
                    <a:pt x="2122" y="1018"/>
                    <a:pt x="2133" y="993"/>
                    <a:pt x="2134" y="947"/>
                  </a:cubicBezTo>
                  <a:lnTo>
                    <a:pt x="2133" y="656"/>
                  </a:lnTo>
                  <a:cubicBezTo>
                    <a:pt x="2132" y="604"/>
                    <a:pt x="2131" y="550"/>
                    <a:pt x="2131" y="499"/>
                  </a:cubicBezTo>
                  <a:lnTo>
                    <a:pt x="2131" y="448"/>
                  </a:lnTo>
                  <a:cubicBezTo>
                    <a:pt x="2131" y="434"/>
                    <a:pt x="2131" y="421"/>
                    <a:pt x="2131" y="407"/>
                  </a:cubicBezTo>
                  <a:cubicBezTo>
                    <a:pt x="2131" y="369"/>
                    <a:pt x="2131" y="329"/>
                    <a:pt x="2128" y="289"/>
                  </a:cubicBezTo>
                  <a:cubicBezTo>
                    <a:pt x="2283" y="287"/>
                    <a:pt x="2447" y="285"/>
                    <a:pt x="2662" y="290"/>
                  </a:cubicBezTo>
                  <a:cubicBezTo>
                    <a:pt x="2797" y="307"/>
                    <a:pt x="2818" y="327"/>
                    <a:pt x="2821" y="331"/>
                  </a:cubicBezTo>
                  <a:cubicBezTo>
                    <a:pt x="2842" y="360"/>
                    <a:pt x="2854" y="396"/>
                    <a:pt x="2863" y="447"/>
                  </a:cubicBezTo>
                  <a:cubicBezTo>
                    <a:pt x="2869" y="488"/>
                    <a:pt x="2869" y="529"/>
                    <a:pt x="2869" y="573"/>
                  </a:cubicBezTo>
                  <a:cubicBezTo>
                    <a:pt x="2869" y="586"/>
                    <a:pt x="2868" y="599"/>
                    <a:pt x="2869" y="612"/>
                  </a:cubicBezTo>
                  <a:lnTo>
                    <a:pt x="2869" y="660"/>
                  </a:lnTo>
                  <a:cubicBezTo>
                    <a:pt x="2869" y="708"/>
                    <a:pt x="2869" y="757"/>
                    <a:pt x="2871" y="804"/>
                  </a:cubicBezTo>
                  <a:lnTo>
                    <a:pt x="2871" y="1068"/>
                  </a:lnTo>
                  <a:close/>
                </a:path>
              </a:pathLst>
            </a:custGeom>
            <a:solidFill>
              <a:srgbClr val="F58F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9" name="Oval 14">
              <a:extLst>
                <a:ext uri="{FF2B5EF4-FFF2-40B4-BE49-F238E27FC236}">
                  <a16:creationId xmlns:a16="http://schemas.microsoft.com/office/drawing/2014/main" id="{39559149-EB1C-4BAA-B4A6-886B5C97EE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54163" y="4551363"/>
              <a:ext cx="114300" cy="114300"/>
            </a:xfrm>
            <a:prstGeom prst="ellipse">
              <a:avLst/>
            </a:pr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0" name="Freeform 15">
              <a:extLst>
                <a:ext uri="{FF2B5EF4-FFF2-40B4-BE49-F238E27FC236}">
                  <a16:creationId xmlns:a16="http://schemas.microsoft.com/office/drawing/2014/main" id="{477937C6-1DEF-4C27-95AC-1D1371A10A9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438275" y="4057650"/>
              <a:ext cx="1046163" cy="1363662"/>
            </a:xfrm>
            <a:custGeom>
              <a:avLst/>
              <a:gdLst>
                <a:gd name="T0" fmla="*/ 734 w 3185"/>
                <a:gd name="T1" fmla="*/ 2250 h 4149"/>
                <a:gd name="T2" fmla="*/ 50 w 3185"/>
                <a:gd name="T3" fmla="*/ 2132 h 4149"/>
                <a:gd name="T4" fmla="*/ 2 w 3185"/>
                <a:gd name="T5" fmla="*/ 2462 h 4149"/>
                <a:gd name="T6" fmla="*/ 37 w 3185"/>
                <a:gd name="T7" fmla="*/ 2948 h 4149"/>
                <a:gd name="T8" fmla="*/ 202 w 3185"/>
                <a:gd name="T9" fmla="*/ 2286 h 4149"/>
                <a:gd name="T10" fmla="*/ 269 w 3185"/>
                <a:gd name="T11" fmla="*/ 4107 h 4149"/>
                <a:gd name="T12" fmla="*/ 479 w 3185"/>
                <a:gd name="T13" fmla="*/ 3993 h 4149"/>
                <a:gd name="T14" fmla="*/ 525 w 3185"/>
                <a:gd name="T15" fmla="*/ 3156 h 4149"/>
                <a:gd name="T16" fmla="*/ 601 w 3185"/>
                <a:gd name="T17" fmla="*/ 4107 h 4149"/>
                <a:gd name="T18" fmla="*/ 786 w 3185"/>
                <a:gd name="T19" fmla="*/ 4029 h 4149"/>
                <a:gd name="T20" fmla="*/ 731 w 3185"/>
                <a:gd name="T21" fmla="*/ 2749 h 4149"/>
                <a:gd name="T22" fmla="*/ 752 w 3185"/>
                <a:gd name="T23" fmla="*/ 419 h 4149"/>
                <a:gd name="T24" fmla="*/ 1794 w 3185"/>
                <a:gd name="T25" fmla="*/ 0 h 4149"/>
                <a:gd name="T26" fmla="*/ 2849 w 3185"/>
                <a:gd name="T27" fmla="*/ 419 h 4149"/>
                <a:gd name="T28" fmla="*/ 3183 w 3185"/>
                <a:gd name="T29" fmla="*/ 1157 h 4149"/>
                <a:gd name="T30" fmla="*/ 2976 w 3185"/>
                <a:gd name="T31" fmla="*/ 835 h 4149"/>
                <a:gd name="T32" fmla="*/ 2445 w 3185"/>
                <a:gd name="T33" fmla="*/ 1044 h 4149"/>
                <a:gd name="T34" fmla="*/ 2424 w 3185"/>
                <a:gd name="T35" fmla="*/ 1590 h 4149"/>
                <a:gd name="T36" fmla="*/ 2356 w 3185"/>
                <a:gd name="T37" fmla="*/ 1044 h 4149"/>
                <a:gd name="T38" fmla="*/ 2303 w 3185"/>
                <a:gd name="T39" fmla="*/ 685 h 4149"/>
                <a:gd name="T40" fmla="*/ 1455 w 3185"/>
                <a:gd name="T41" fmla="*/ 640 h 4149"/>
                <a:gd name="T42" fmla="*/ 1226 w 3185"/>
                <a:gd name="T43" fmla="*/ 994 h 4149"/>
                <a:gd name="T44" fmla="*/ 1199 w 3185"/>
                <a:gd name="T45" fmla="*/ 1448 h 4149"/>
                <a:gd name="T46" fmla="*/ 1051 w 3185"/>
                <a:gd name="T47" fmla="*/ 1896 h 4149"/>
                <a:gd name="T48" fmla="*/ 823 w 3185"/>
                <a:gd name="T49" fmla="*/ 2250 h 4149"/>
                <a:gd name="T50" fmla="*/ 831 w 3185"/>
                <a:gd name="T51" fmla="*/ 2800 h 4149"/>
                <a:gd name="T52" fmla="*/ 1001 w 3185"/>
                <a:gd name="T53" fmla="*/ 2161 h 4149"/>
                <a:gd name="T54" fmla="*/ 1091 w 3185"/>
                <a:gd name="T55" fmla="*/ 3375 h 4149"/>
                <a:gd name="T56" fmla="*/ 1319 w 3185"/>
                <a:gd name="T57" fmla="*/ 4103 h 4149"/>
                <a:gd name="T58" fmla="*/ 1352 w 3185"/>
                <a:gd name="T59" fmla="*/ 3113 h 4149"/>
                <a:gd name="T60" fmla="*/ 1441 w 3185"/>
                <a:gd name="T61" fmla="*/ 3913 h 4149"/>
                <a:gd name="T62" fmla="*/ 1573 w 3185"/>
                <a:gd name="T63" fmla="*/ 4143 h 4149"/>
                <a:gd name="T64" fmla="*/ 1686 w 3185"/>
                <a:gd name="T65" fmla="*/ 3757 h 4149"/>
                <a:gd name="T66" fmla="*/ 1723 w 3185"/>
                <a:gd name="T67" fmla="*/ 2847 h 4149"/>
                <a:gd name="T68" fmla="*/ 1779 w 3185"/>
                <a:gd name="T69" fmla="*/ 2167 h 4149"/>
                <a:gd name="T70" fmla="*/ 1819 w 3185"/>
                <a:gd name="T71" fmla="*/ 2841 h 4149"/>
                <a:gd name="T72" fmla="*/ 1993 w 3185"/>
                <a:gd name="T73" fmla="*/ 2886 h 4149"/>
                <a:gd name="T74" fmla="*/ 1996 w 3185"/>
                <a:gd name="T75" fmla="*/ 4029 h 4149"/>
                <a:gd name="T76" fmla="*/ 2181 w 3185"/>
                <a:gd name="T77" fmla="*/ 4107 h 4149"/>
                <a:gd name="T78" fmla="*/ 2257 w 3185"/>
                <a:gd name="T79" fmla="*/ 3156 h 4149"/>
                <a:gd name="T80" fmla="*/ 2302 w 3185"/>
                <a:gd name="T81" fmla="*/ 3996 h 4149"/>
                <a:gd name="T82" fmla="*/ 2533 w 3185"/>
                <a:gd name="T83" fmla="*/ 4030 h 4149"/>
                <a:gd name="T84" fmla="*/ 2584 w 3185"/>
                <a:gd name="T85" fmla="*/ 2851 h 4149"/>
                <a:gd name="T86" fmla="*/ 2623 w 3185"/>
                <a:gd name="T87" fmla="*/ 2331 h 4149"/>
                <a:gd name="T88" fmla="*/ 2772 w 3185"/>
                <a:gd name="T89" fmla="*/ 2917 h 4149"/>
                <a:gd name="T90" fmla="*/ 2937 w 3185"/>
                <a:gd name="T91" fmla="*/ 2774 h 4149"/>
                <a:gd name="T92" fmla="*/ 2983 w 3185"/>
                <a:gd name="T93" fmla="*/ 1030 h 4149"/>
                <a:gd name="T94" fmla="*/ 3148 w 3185"/>
                <a:gd name="T95" fmla="*/ 1692 h 4149"/>
                <a:gd name="T96" fmla="*/ 3183 w 3185"/>
                <a:gd name="T97" fmla="*/ 1205 h 4149"/>
                <a:gd name="T98" fmla="*/ 2091 w 3185"/>
                <a:gd name="T99" fmla="*/ 2089 h 4149"/>
                <a:gd name="T100" fmla="*/ 2093 w 3185"/>
                <a:gd name="T101" fmla="*/ 911 h 4149"/>
                <a:gd name="T102" fmla="*/ 2181 w 3185"/>
                <a:gd name="T103" fmla="*/ 1186 h 4149"/>
                <a:gd name="T104" fmla="*/ 2396 w 3185"/>
                <a:gd name="T105" fmla="*/ 1796 h 4149"/>
                <a:gd name="T106" fmla="*/ 2705 w 3185"/>
                <a:gd name="T107" fmla="*/ 1945 h 4149"/>
                <a:gd name="T108" fmla="*/ 2616 w 3185"/>
                <a:gd name="T109" fmla="*/ 2097 h 4149"/>
                <a:gd name="T110" fmla="*/ 1449 w 3185"/>
                <a:gd name="T111" fmla="*/ 860 h 4149"/>
                <a:gd name="T112" fmla="*/ 1755 w 3185"/>
                <a:gd name="T113" fmla="*/ 1896 h 4149"/>
                <a:gd name="T114" fmla="*/ 1799 w 3185"/>
                <a:gd name="T115" fmla="*/ 1809 h 4149"/>
                <a:gd name="T116" fmla="*/ 1755 w 3185"/>
                <a:gd name="T117" fmla="*/ 1896 h 4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185" h="4149">
                  <a:moveTo>
                    <a:pt x="731" y="2749"/>
                  </a:moveTo>
                  <a:lnTo>
                    <a:pt x="731" y="2459"/>
                  </a:lnTo>
                  <a:cubicBezTo>
                    <a:pt x="733" y="2406"/>
                    <a:pt x="734" y="2353"/>
                    <a:pt x="734" y="2301"/>
                  </a:cubicBezTo>
                  <a:lnTo>
                    <a:pt x="734" y="2250"/>
                  </a:lnTo>
                  <a:cubicBezTo>
                    <a:pt x="734" y="2236"/>
                    <a:pt x="734" y="2222"/>
                    <a:pt x="734" y="2208"/>
                  </a:cubicBezTo>
                  <a:cubicBezTo>
                    <a:pt x="734" y="2170"/>
                    <a:pt x="734" y="2130"/>
                    <a:pt x="738" y="2090"/>
                  </a:cubicBezTo>
                  <a:cubicBezTo>
                    <a:pt x="584" y="2088"/>
                    <a:pt x="421" y="2086"/>
                    <a:pt x="209" y="2091"/>
                  </a:cubicBezTo>
                  <a:cubicBezTo>
                    <a:pt x="74" y="2107"/>
                    <a:pt x="53" y="2128"/>
                    <a:pt x="50" y="2132"/>
                  </a:cubicBezTo>
                  <a:cubicBezTo>
                    <a:pt x="29" y="2161"/>
                    <a:pt x="17" y="2196"/>
                    <a:pt x="8" y="2248"/>
                  </a:cubicBezTo>
                  <a:cubicBezTo>
                    <a:pt x="2" y="2289"/>
                    <a:pt x="2" y="2330"/>
                    <a:pt x="2" y="2374"/>
                  </a:cubicBezTo>
                  <a:cubicBezTo>
                    <a:pt x="2" y="2387"/>
                    <a:pt x="2" y="2400"/>
                    <a:pt x="2" y="2413"/>
                  </a:cubicBezTo>
                  <a:lnTo>
                    <a:pt x="2" y="2462"/>
                  </a:lnTo>
                  <a:cubicBezTo>
                    <a:pt x="2" y="2509"/>
                    <a:pt x="2" y="2558"/>
                    <a:pt x="0" y="2606"/>
                  </a:cubicBezTo>
                  <a:lnTo>
                    <a:pt x="0" y="2870"/>
                  </a:lnTo>
                  <a:cubicBezTo>
                    <a:pt x="0" y="2894"/>
                    <a:pt x="5" y="2905"/>
                    <a:pt x="10" y="2916"/>
                  </a:cubicBezTo>
                  <a:cubicBezTo>
                    <a:pt x="16" y="2931"/>
                    <a:pt x="25" y="2942"/>
                    <a:pt x="37" y="2948"/>
                  </a:cubicBezTo>
                  <a:cubicBezTo>
                    <a:pt x="50" y="2955"/>
                    <a:pt x="90" y="2964"/>
                    <a:pt x="124" y="2952"/>
                  </a:cubicBezTo>
                  <a:cubicBezTo>
                    <a:pt x="140" y="2946"/>
                    <a:pt x="152" y="2937"/>
                    <a:pt x="159" y="2923"/>
                  </a:cubicBezTo>
                  <a:cubicBezTo>
                    <a:pt x="159" y="2660"/>
                    <a:pt x="159" y="2428"/>
                    <a:pt x="158" y="2331"/>
                  </a:cubicBezTo>
                  <a:cubicBezTo>
                    <a:pt x="158" y="2306"/>
                    <a:pt x="178" y="2286"/>
                    <a:pt x="202" y="2286"/>
                  </a:cubicBezTo>
                  <a:cubicBezTo>
                    <a:pt x="226" y="2285"/>
                    <a:pt x="247" y="2306"/>
                    <a:pt x="247" y="2330"/>
                  </a:cubicBezTo>
                  <a:cubicBezTo>
                    <a:pt x="248" y="2490"/>
                    <a:pt x="248" y="3020"/>
                    <a:pt x="248" y="3445"/>
                  </a:cubicBezTo>
                  <a:cubicBezTo>
                    <a:pt x="248" y="3746"/>
                    <a:pt x="248" y="4006"/>
                    <a:pt x="248" y="4030"/>
                  </a:cubicBezTo>
                  <a:cubicBezTo>
                    <a:pt x="249" y="4057"/>
                    <a:pt x="256" y="4083"/>
                    <a:pt x="269" y="4107"/>
                  </a:cubicBezTo>
                  <a:cubicBezTo>
                    <a:pt x="282" y="4129"/>
                    <a:pt x="316" y="4145"/>
                    <a:pt x="356" y="4147"/>
                  </a:cubicBezTo>
                  <a:cubicBezTo>
                    <a:pt x="398" y="4149"/>
                    <a:pt x="436" y="4134"/>
                    <a:pt x="451" y="4111"/>
                  </a:cubicBezTo>
                  <a:cubicBezTo>
                    <a:pt x="470" y="4083"/>
                    <a:pt x="478" y="4049"/>
                    <a:pt x="479" y="3997"/>
                  </a:cubicBezTo>
                  <a:cubicBezTo>
                    <a:pt x="479" y="3995"/>
                    <a:pt x="479" y="3994"/>
                    <a:pt x="479" y="3993"/>
                  </a:cubicBezTo>
                  <a:cubicBezTo>
                    <a:pt x="480" y="3975"/>
                    <a:pt x="480" y="3452"/>
                    <a:pt x="480" y="3226"/>
                  </a:cubicBezTo>
                  <a:lnTo>
                    <a:pt x="480" y="3205"/>
                  </a:lnTo>
                  <a:lnTo>
                    <a:pt x="480" y="3201"/>
                  </a:lnTo>
                  <a:cubicBezTo>
                    <a:pt x="480" y="3176"/>
                    <a:pt x="500" y="3156"/>
                    <a:pt x="525" y="3156"/>
                  </a:cubicBezTo>
                  <a:cubicBezTo>
                    <a:pt x="549" y="3156"/>
                    <a:pt x="569" y="3176"/>
                    <a:pt x="569" y="3201"/>
                  </a:cubicBezTo>
                  <a:lnTo>
                    <a:pt x="569" y="3939"/>
                  </a:lnTo>
                  <a:cubicBezTo>
                    <a:pt x="569" y="3941"/>
                    <a:pt x="570" y="3944"/>
                    <a:pt x="570" y="3946"/>
                  </a:cubicBezTo>
                  <a:cubicBezTo>
                    <a:pt x="569" y="3997"/>
                    <a:pt x="579" y="4082"/>
                    <a:pt x="601" y="4107"/>
                  </a:cubicBezTo>
                  <a:cubicBezTo>
                    <a:pt x="603" y="4108"/>
                    <a:pt x="604" y="4110"/>
                    <a:pt x="605" y="4112"/>
                  </a:cubicBezTo>
                  <a:cubicBezTo>
                    <a:pt x="620" y="4135"/>
                    <a:pt x="652" y="4147"/>
                    <a:pt x="686" y="4147"/>
                  </a:cubicBezTo>
                  <a:cubicBezTo>
                    <a:pt x="721" y="4145"/>
                    <a:pt x="752" y="4130"/>
                    <a:pt x="765" y="4106"/>
                  </a:cubicBezTo>
                  <a:cubicBezTo>
                    <a:pt x="778" y="4082"/>
                    <a:pt x="785" y="4056"/>
                    <a:pt x="786" y="4029"/>
                  </a:cubicBezTo>
                  <a:cubicBezTo>
                    <a:pt x="787" y="3963"/>
                    <a:pt x="787" y="3896"/>
                    <a:pt x="787" y="3830"/>
                  </a:cubicBezTo>
                  <a:lnTo>
                    <a:pt x="789" y="2891"/>
                  </a:lnTo>
                  <a:cubicBezTo>
                    <a:pt x="773" y="2876"/>
                    <a:pt x="760" y="2858"/>
                    <a:pt x="750" y="2836"/>
                  </a:cubicBezTo>
                  <a:cubicBezTo>
                    <a:pt x="743" y="2820"/>
                    <a:pt x="732" y="2794"/>
                    <a:pt x="731" y="2749"/>
                  </a:cubicBezTo>
                  <a:close/>
                  <a:moveTo>
                    <a:pt x="926" y="593"/>
                  </a:moveTo>
                  <a:cubicBezTo>
                    <a:pt x="1023" y="593"/>
                    <a:pt x="1101" y="515"/>
                    <a:pt x="1101" y="419"/>
                  </a:cubicBezTo>
                  <a:cubicBezTo>
                    <a:pt x="1101" y="322"/>
                    <a:pt x="1023" y="244"/>
                    <a:pt x="926" y="244"/>
                  </a:cubicBezTo>
                  <a:cubicBezTo>
                    <a:pt x="830" y="244"/>
                    <a:pt x="752" y="322"/>
                    <a:pt x="752" y="419"/>
                  </a:cubicBezTo>
                  <a:cubicBezTo>
                    <a:pt x="752" y="515"/>
                    <a:pt x="830" y="593"/>
                    <a:pt x="926" y="593"/>
                  </a:cubicBezTo>
                  <a:close/>
                  <a:moveTo>
                    <a:pt x="1794" y="384"/>
                  </a:moveTo>
                  <a:cubicBezTo>
                    <a:pt x="1900" y="384"/>
                    <a:pt x="1986" y="298"/>
                    <a:pt x="1986" y="192"/>
                  </a:cubicBezTo>
                  <a:cubicBezTo>
                    <a:pt x="1986" y="87"/>
                    <a:pt x="1900" y="0"/>
                    <a:pt x="1794" y="0"/>
                  </a:cubicBezTo>
                  <a:cubicBezTo>
                    <a:pt x="1688" y="0"/>
                    <a:pt x="1602" y="87"/>
                    <a:pt x="1602" y="192"/>
                  </a:cubicBezTo>
                  <a:cubicBezTo>
                    <a:pt x="1602" y="298"/>
                    <a:pt x="1688" y="384"/>
                    <a:pt x="1794" y="384"/>
                  </a:cubicBezTo>
                  <a:close/>
                  <a:moveTo>
                    <a:pt x="2674" y="593"/>
                  </a:moveTo>
                  <a:cubicBezTo>
                    <a:pt x="2770" y="593"/>
                    <a:pt x="2849" y="515"/>
                    <a:pt x="2849" y="419"/>
                  </a:cubicBezTo>
                  <a:cubicBezTo>
                    <a:pt x="2849" y="322"/>
                    <a:pt x="2770" y="244"/>
                    <a:pt x="2674" y="244"/>
                  </a:cubicBezTo>
                  <a:cubicBezTo>
                    <a:pt x="2578" y="244"/>
                    <a:pt x="2500" y="322"/>
                    <a:pt x="2500" y="419"/>
                  </a:cubicBezTo>
                  <a:cubicBezTo>
                    <a:pt x="2500" y="515"/>
                    <a:pt x="2578" y="593"/>
                    <a:pt x="2674" y="593"/>
                  </a:cubicBezTo>
                  <a:close/>
                  <a:moveTo>
                    <a:pt x="3183" y="1157"/>
                  </a:moveTo>
                  <a:cubicBezTo>
                    <a:pt x="3182" y="1144"/>
                    <a:pt x="3183" y="1131"/>
                    <a:pt x="3183" y="1118"/>
                  </a:cubicBezTo>
                  <a:cubicBezTo>
                    <a:pt x="3183" y="1074"/>
                    <a:pt x="3183" y="1033"/>
                    <a:pt x="3177" y="992"/>
                  </a:cubicBezTo>
                  <a:cubicBezTo>
                    <a:pt x="3168" y="941"/>
                    <a:pt x="3156" y="905"/>
                    <a:pt x="3135" y="876"/>
                  </a:cubicBezTo>
                  <a:cubicBezTo>
                    <a:pt x="3132" y="872"/>
                    <a:pt x="3111" y="852"/>
                    <a:pt x="2976" y="835"/>
                  </a:cubicBezTo>
                  <a:cubicBezTo>
                    <a:pt x="2761" y="830"/>
                    <a:pt x="2597" y="832"/>
                    <a:pt x="2442" y="834"/>
                  </a:cubicBezTo>
                  <a:cubicBezTo>
                    <a:pt x="2445" y="874"/>
                    <a:pt x="2445" y="914"/>
                    <a:pt x="2445" y="952"/>
                  </a:cubicBezTo>
                  <a:cubicBezTo>
                    <a:pt x="2445" y="966"/>
                    <a:pt x="2445" y="979"/>
                    <a:pt x="2445" y="993"/>
                  </a:cubicBezTo>
                  <a:lnTo>
                    <a:pt x="2445" y="1044"/>
                  </a:lnTo>
                  <a:cubicBezTo>
                    <a:pt x="2445" y="1095"/>
                    <a:pt x="2446" y="1149"/>
                    <a:pt x="2447" y="1201"/>
                  </a:cubicBezTo>
                  <a:lnTo>
                    <a:pt x="2448" y="1492"/>
                  </a:lnTo>
                  <a:cubicBezTo>
                    <a:pt x="2447" y="1538"/>
                    <a:pt x="2436" y="1563"/>
                    <a:pt x="2429" y="1578"/>
                  </a:cubicBezTo>
                  <a:cubicBezTo>
                    <a:pt x="2428" y="1583"/>
                    <a:pt x="2426" y="1587"/>
                    <a:pt x="2424" y="1590"/>
                  </a:cubicBezTo>
                  <a:cubicBezTo>
                    <a:pt x="2408" y="1562"/>
                    <a:pt x="2384" y="1538"/>
                    <a:pt x="2355" y="1522"/>
                  </a:cubicBezTo>
                  <a:cubicBezTo>
                    <a:pt x="2357" y="1514"/>
                    <a:pt x="2358" y="1504"/>
                    <a:pt x="2359" y="1491"/>
                  </a:cubicBezTo>
                  <a:lnTo>
                    <a:pt x="2359" y="1202"/>
                  </a:lnTo>
                  <a:cubicBezTo>
                    <a:pt x="2357" y="1150"/>
                    <a:pt x="2356" y="1096"/>
                    <a:pt x="2356" y="1044"/>
                  </a:cubicBezTo>
                  <a:lnTo>
                    <a:pt x="2356" y="993"/>
                  </a:lnTo>
                  <a:cubicBezTo>
                    <a:pt x="2356" y="979"/>
                    <a:pt x="2356" y="966"/>
                    <a:pt x="2356" y="952"/>
                  </a:cubicBezTo>
                  <a:cubicBezTo>
                    <a:pt x="2356" y="903"/>
                    <a:pt x="2356" y="858"/>
                    <a:pt x="2349" y="813"/>
                  </a:cubicBezTo>
                  <a:cubicBezTo>
                    <a:pt x="2340" y="757"/>
                    <a:pt x="2326" y="717"/>
                    <a:pt x="2303" y="685"/>
                  </a:cubicBezTo>
                  <a:cubicBezTo>
                    <a:pt x="2277" y="650"/>
                    <a:pt x="2253" y="644"/>
                    <a:pt x="2237" y="643"/>
                  </a:cubicBezTo>
                  <a:cubicBezTo>
                    <a:pt x="2208" y="641"/>
                    <a:pt x="2177" y="641"/>
                    <a:pt x="2148" y="640"/>
                  </a:cubicBezTo>
                  <a:lnTo>
                    <a:pt x="2125" y="640"/>
                  </a:lnTo>
                  <a:cubicBezTo>
                    <a:pt x="1933" y="637"/>
                    <a:pt x="1706" y="634"/>
                    <a:pt x="1455" y="640"/>
                  </a:cubicBezTo>
                  <a:cubicBezTo>
                    <a:pt x="1310" y="658"/>
                    <a:pt x="1284" y="680"/>
                    <a:pt x="1279" y="686"/>
                  </a:cubicBezTo>
                  <a:cubicBezTo>
                    <a:pt x="1256" y="718"/>
                    <a:pt x="1242" y="757"/>
                    <a:pt x="1233" y="814"/>
                  </a:cubicBezTo>
                  <a:cubicBezTo>
                    <a:pt x="1226" y="859"/>
                    <a:pt x="1226" y="904"/>
                    <a:pt x="1226" y="952"/>
                  </a:cubicBezTo>
                  <a:cubicBezTo>
                    <a:pt x="1227" y="966"/>
                    <a:pt x="1227" y="980"/>
                    <a:pt x="1226" y="994"/>
                  </a:cubicBezTo>
                  <a:lnTo>
                    <a:pt x="1226" y="1046"/>
                  </a:lnTo>
                  <a:cubicBezTo>
                    <a:pt x="1226" y="1098"/>
                    <a:pt x="1226" y="1152"/>
                    <a:pt x="1224" y="1205"/>
                  </a:cubicBezTo>
                  <a:lnTo>
                    <a:pt x="1224" y="1354"/>
                  </a:lnTo>
                  <a:cubicBezTo>
                    <a:pt x="1208" y="1382"/>
                    <a:pt x="1199" y="1414"/>
                    <a:pt x="1199" y="1448"/>
                  </a:cubicBezTo>
                  <a:cubicBezTo>
                    <a:pt x="1199" y="1554"/>
                    <a:pt x="1285" y="1640"/>
                    <a:pt x="1391" y="1640"/>
                  </a:cubicBezTo>
                  <a:cubicBezTo>
                    <a:pt x="1429" y="1640"/>
                    <a:pt x="1464" y="1629"/>
                    <a:pt x="1494" y="1610"/>
                  </a:cubicBezTo>
                  <a:lnTo>
                    <a:pt x="1494" y="1893"/>
                  </a:lnTo>
                  <a:cubicBezTo>
                    <a:pt x="1358" y="1892"/>
                    <a:pt x="1210" y="1892"/>
                    <a:pt x="1051" y="1896"/>
                  </a:cubicBezTo>
                  <a:cubicBezTo>
                    <a:pt x="907" y="1913"/>
                    <a:pt x="881" y="1936"/>
                    <a:pt x="876" y="1942"/>
                  </a:cubicBezTo>
                  <a:cubicBezTo>
                    <a:pt x="853" y="1974"/>
                    <a:pt x="839" y="2013"/>
                    <a:pt x="830" y="2070"/>
                  </a:cubicBezTo>
                  <a:cubicBezTo>
                    <a:pt x="823" y="2115"/>
                    <a:pt x="823" y="2160"/>
                    <a:pt x="823" y="2208"/>
                  </a:cubicBezTo>
                  <a:cubicBezTo>
                    <a:pt x="823" y="2222"/>
                    <a:pt x="823" y="2236"/>
                    <a:pt x="823" y="2250"/>
                  </a:cubicBezTo>
                  <a:lnTo>
                    <a:pt x="823" y="2302"/>
                  </a:lnTo>
                  <a:cubicBezTo>
                    <a:pt x="823" y="2354"/>
                    <a:pt x="822" y="2408"/>
                    <a:pt x="820" y="2461"/>
                  </a:cubicBezTo>
                  <a:lnTo>
                    <a:pt x="820" y="2748"/>
                  </a:lnTo>
                  <a:cubicBezTo>
                    <a:pt x="821" y="2776"/>
                    <a:pt x="826" y="2788"/>
                    <a:pt x="831" y="2800"/>
                  </a:cubicBezTo>
                  <a:cubicBezTo>
                    <a:pt x="839" y="2818"/>
                    <a:pt x="849" y="2829"/>
                    <a:pt x="863" y="2837"/>
                  </a:cubicBezTo>
                  <a:cubicBezTo>
                    <a:pt x="881" y="2847"/>
                    <a:pt x="925" y="2854"/>
                    <a:pt x="961" y="2841"/>
                  </a:cubicBezTo>
                  <a:cubicBezTo>
                    <a:pt x="980" y="2835"/>
                    <a:pt x="993" y="2823"/>
                    <a:pt x="1002" y="2807"/>
                  </a:cubicBezTo>
                  <a:cubicBezTo>
                    <a:pt x="1002" y="2521"/>
                    <a:pt x="1001" y="2267"/>
                    <a:pt x="1001" y="2161"/>
                  </a:cubicBezTo>
                  <a:cubicBezTo>
                    <a:pt x="1001" y="2136"/>
                    <a:pt x="1020" y="2116"/>
                    <a:pt x="1045" y="2116"/>
                  </a:cubicBezTo>
                  <a:lnTo>
                    <a:pt x="1045" y="2116"/>
                  </a:lnTo>
                  <a:cubicBezTo>
                    <a:pt x="1070" y="2116"/>
                    <a:pt x="1090" y="2136"/>
                    <a:pt x="1090" y="2160"/>
                  </a:cubicBezTo>
                  <a:cubicBezTo>
                    <a:pt x="1091" y="2335"/>
                    <a:pt x="1091" y="2912"/>
                    <a:pt x="1091" y="3375"/>
                  </a:cubicBezTo>
                  <a:cubicBezTo>
                    <a:pt x="1091" y="3703"/>
                    <a:pt x="1091" y="3986"/>
                    <a:pt x="1091" y="4012"/>
                  </a:cubicBezTo>
                  <a:cubicBezTo>
                    <a:pt x="1092" y="4042"/>
                    <a:pt x="1099" y="4071"/>
                    <a:pt x="1114" y="4098"/>
                  </a:cubicBezTo>
                  <a:cubicBezTo>
                    <a:pt x="1129" y="4124"/>
                    <a:pt x="1167" y="4142"/>
                    <a:pt x="1212" y="4143"/>
                  </a:cubicBezTo>
                  <a:cubicBezTo>
                    <a:pt x="1260" y="4145"/>
                    <a:pt x="1302" y="4129"/>
                    <a:pt x="1319" y="4103"/>
                  </a:cubicBezTo>
                  <a:cubicBezTo>
                    <a:pt x="1340" y="4071"/>
                    <a:pt x="1350" y="4033"/>
                    <a:pt x="1351" y="3976"/>
                  </a:cubicBezTo>
                  <a:cubicBezTo>
                    <a:pt x="1351" y="3975"/>
                    <a:pt x="1351" y="3973"/>
                    <a:pt x="1351" y="3972"/>
                  </a:cubicBezTo>
                  <a:cubicBezTo>
                    <a:pt x="1351" y="3952"/>
                    <a:pt x="1352" y="3383"/>
                    <a:pt x="1352" y="3136"/>
                  </a:cubicBezTo>
                  <a:lnTo>
                    <a:pt x="1352" y="3113"/>
                  </a:lnTo>
                  <a:lnTo>
                    <a:pt x="1352" y="3109"/>
                  </a:lnTo>
                  <a:cubicBezTo>
                    <a:pt x="1352" y="3084"/>
                    <a:pt x="1371" y="3065"/>
                    <a:pt x="1396" y="3065"/>
                  </a:cubicBezTo>
                  <a:cubicBezTo>
                    <a:pt x="1421" y="3065"/>
                    <a:pt x="1441" y="3084"/>
                    <a:pt x="1441" y="3109"/>
                  </a:cubicBezTo>
                  <a:lnTo>
                    <a:pt x="1441" y="3913"/>
                  </a:lnTo>
                  <a:cubicBezTo>
                    <a:pt x="1441" y="3916"/>
                    <a:pt x="1441" y="3918"/>
                    <a:pt x="1441" y="3921"/>
                  </a:cubicBezTo>
                  <a:cubicBezTo>
                    <a:pt x="1441" y="3976"/>
                    <a:pt x="1452" y="4071"/>
                    <a:pt x="1476" y="4098"/>
                  </a:cubicBezTo>
                  <a:cubicBezTo>
                    <a:pt x="1478" y="4100"/>
                    <a:pt x="1479" y="4102"/>
                    <a:pt x="1481" y="4104"/>
                  </a:cubicBezTo>
                  <a:cubicBezTo>
                    <a:pt x="1498" y="4130"/>
                    <a:pt x="1533" y="4145"/>
                    <a:pt x="1573" y="4143"/>
                  </a:cubicBezTo>
                  <a:cubicBezTo>
                    <a:pt x="1612" y="4142"/>
                    <a:pt x="1646" y="4124"/>
                    <a:pt x="1661" y="4097"/>
                  </a:cubicBezTo>
                  <a:cubicBezTo>
                    <a:pt x="1676" y="4070"/>
                    <a:pt x="1684" y="4041"/>
                    <a:pt x="1685" y="4011"/>
                  </a:cubicBezTo>
                  <a:cubicBezTo>
                    <a:pt x="1686" y="3938"/>
                    <a:pt x="1686" y="3865"/>
                    <a:pt x="1686" y="3792"/>
                  </a:cubicBezTo>
                  <a:lnTo>
                    <a:pt x="1686" y="3757"/>
                  </a:lnTo>
                  <a:cubicBezTo>
                    <a:pt x="1687" y="3607"/>
                    <a:pt x="1687" y="3458"/>
                    <a:pt x="1687" y="3308"/>
                  </a:cubicBezTo>
                  <a:lnTo>
                    <a:pt x="1688" y="3139"/>
                  </a:lnTo>
                  <a:cubicBezTo>
                    <a:pt x="1688" y="3038"/>
                    <a:pt x="1688" y="2951"/>
                    <a:pt x="1688" y="2875"/>
                  </a:cubicBezTo>
                  <a:cubicBezTo>
                    <a:pt x="1703" y="2868"/>
                    <a:pt x="1715" y="2858"/>
                    <a:pt x="1723" y="2847"/>
                  </a:cubicBezTo>
                  <a:cubicBezTo>
                    <a:pt x="1744" y="2815"/>
                    <a:pt x="1753" y="2777"/>
                    <a:pt x="1754" y="2720"/>
                  </a:cubicBezTo>
                  <a:cubicBezTo>
                    <a:pt x="1754" y="2719"/>
                    <a:pt x="1754" y="2717"/>
                    <a:pt x="1754" y="2716"/>
                  </a:cubicBezTo>
                  <a:cubicBezTo>
                    <a:pt x="1755" y="2702"/>
                    <a:pt x="1755" y="2390"/>
                    <a:pt x="1755" y="2128"/>
                  </a:cubicBezTo>
                  <a:cubicBezTo>
                    <a:pt x="1769" y="2135"/>
                    <a:pt x="1779" y="2150"/>
                    <a:pt x="1779" y="2167"/>
                  </a:cubicBezTo>
                  <a:cubicBezTo>
                    <a:pt x="1779" y="2272"/>
                    <a:pt x="1778" y="2357"/>
                    <a:pt x="1778" y="2442"/>
                  </a:cubicBezTo>
                  <a:cubicBezTo>
                    <a:pt x="1778" y="2550"/>
                    <a:pt x="1777" y="2657"/>
                    <a:pt x="1777" y="2803"/>
                  </a:cubicBezTo>
                  <a:cubicBezTo>
                    <a:pt x="1777" y="2803"/>
                    <a:pt x="1778" y="2804"/>
                    <a:pt x="1778" y="2804"/>
                  </a:cubicBezTo>
                  <a:cubicBezTo>
                    <a:pt x="1786" y="2822"/>
                    <a:pt x="1799" y="2834"/>
                    <a:pt x="1819" y="2841"/>
                  </a:cubicBezTo>
                  <a:cubicBezTo>
                    <a:pt x="1839" y="2848"/>
                    <a:pt x="1863" y="2848"/>
                    <a:pt x="1882" y="2845"/>
                  </a:cubicBezTo>
                  <a:cubicBezTo>
                    <a:pt x="1883" y="2846"/>
                    <a:pt x="1883" y="2847"/>
                    <a:pt x="1884" y="2848"/>
                  </a:cubicBezTo>
                  <a:cubicBezTo>
                    <a:pt x="1901" y="2874"/>
                    <a:pt x="1937" y="2889"/>
                    <a:pt x="1976" y="2887"/>
                  </a:cubicBezTo>
                  <a:cubicBezTo>
                    <a:pt x="1982" y="2887"/>
                    <a:pt x="1987" y="2887"/>
                    <a:pt x="1993" y="2886"/>
                  </a:cubicBezTo>
                  <a:lnTo>
                    <a:pt x="1993" y="3399"/>
                  </a:lnTo>
                  <a:cubicBezTo>
                    <a:pt x="1994" y="3531"/>
                    <a:pt x="1994" y="3664"/>
                    <a:pt x="1994" y="3796"/>
                  </a:cubicBezTo>
                  <a:lnTo>
                    <a:pt x="1994" y="3830"/>
                  </a:lnTo>
                  <a:cubicBezTo>
                    <a:pt x="1995" y="3896"/>
                    <a:pt x="1995" y="3963"/>
                    <a:pt x="1996" y="4029"/>
                  </a:cubicBezTo>
                  <a:cubicBezTo>
                    <a:pt x="1996" y="4056"/>
                    <a:pt x="2003" y="4082"/>
                    <a:pt x="2017" y="4106"/>
                  </a:cubicBezTo>
                  <a:cubicBezTo>
                    <a:pt x="2030" y="4130"/>
                    <a:pt x="2060" y="4145"/>
                    <a:pt x="2095" y="4147"/>
                  </a:cubicBezTo>
                  <a:cubicBezTo>
                    <a:pt x="2130" y="4148"/>
                    <a:pt x="2161" y="4135"/>
                    <a:pt x="2176" y="4112"/>
                  </a:cubicBezTo>
                  <a:cubicBezTo>
                    <a:pt x="2178" y="4110"/>
                    <a:pt x="2179" y="4108"/>
                    <a:pt x="2181" y="4107"/>
                  </a:cubicBezTo>
                  <a:cubicBezTo>
                    <a:pt x="2203" y="4082"/>
                    <a:pt x="2212" y="3997"/>
                    <a:pt x="2212" y="3946"/>
                  </a:cubicBezTo>
                  <a:cubicBezTo>
                    <a:pt x="2212" y="3944"/>
                    <a:pt x="2212" y="3942"/>
                    <a:pt x="2212" y="3939"/>
                  </a:cubicBezTo>
                  <a:lnTo>
                    <a:pt x="2212" y="3201"/>
                  </a:lnTo>
                  <a:cubicBezTo>
                    <a:pt x="2212" y="3176"/>
                    <a:pt x="2232" y="3156"/>
                    <a:pt x="2257" y="3156"/>
                  </a:cubicBezTo>
                  <a:cubicBezTo>
                    <a:pt x="2282" y="3156"/>
                    <a:pt x="2301" y="3176"/>
                    <a:pt x="2301" y="3201"/>
                  </a:cubicBezTo>
                  <a:lnTo>
                    <a:pt x="2301" y="3205"/>
                  </a:lnTo>
                  <a:cubicBezTo>
                    <a:pt x="2301" y="3205"/>
                    <a:pt x="2301" y="3205"/>
                    <a:pt x="2301" y="3205"/>
                  </a:cubicBezTo>
                  <a:cubicBezTo>
                    <a:pt x="2301" y="3418"/>
                    <a:pt x="2302" y="3974"/>
                    <a:pt x="2302" y="3996"/>
                  </a:cubicBezTo>
                  <a:cubicBezTo>
                    <a:pt x="2303" y="4049"/>
                    <a:pt x="2312" y="4083"/>
                    <a:pt x="2331" y="4111"/>
                  </a:cubicBezTo>
                  <a:cubicBezTo>
                    <a:pt x="2346" y="4134"/>
                    <a:pt x="2383" y="4149"/>
                    <a:pt x="2425" y="4147"/>
                  </a:cubicBezTo>
                  <a:cubicBezTo>
                    <a:pt x="2465" y="4145"/>
                    <a:pt x="2500" y="4129"/>
                    <a:pt x="2512" y="4107"/>
                  </a:cubicBezTo>
                  <a:cubicBezTo>
                    <a:pt x="2526" y="4083"/>
                    <a:pt x="2533" y="4057"/>
                    <a:pt x="2533" y="4030"/>
                  </a:cubicBezTo>
                  <a:cubicBezTo>
                    <a:pt x="2534" y="4006"/>
                    <a:pt x="2534" y="3751"/>
                    <a:pt x="2534" y="3456"/>
                  </a:cubicBezTo>
                  <a:cubicBezTo>
                    <a:pt x="2534" y="3273"/>
                    <a:pt x="2534" y="3071"/>
                    <a:pt x="2534" y="2887"/>
                  </a:cubicBezTo>
                  <a:cubicBezTo>
                    <a:pt x="2553" y="2881"/>
                    <a:pt x="2570" y="2871"/>
                    <a:pt x="2580" y="2856"/>
                  </a:cubicBezTo>
                  <a:cubicBezTo>
                    <a:pt x="2581" y="2854"/>
                    <a:pt x="2582" y="2852"/>
                    <a:pt x="2584" y="2851"/>
                  </a:cubicBezTo>
                  <a:cubicBezTo>
                    <a:pt x="2606" y="2826"/>
                    <a:pt x="2616" y="2741"/>
                    <a:pt x="2615" y="2690"/>
                  </a:cubicBezTo>
                  <a:cubicBezTo>
                    <a:pt x="2615" y="2688"/>
                    <a:pt x="2616" y="2686"/>
                    <a:pt x="2616" y="2683"/>
                  </a:cubicBezTo>
                  <a:lnTo>
                    <a:pt x="2616" y="2306"/>
                  </a:lnTo>
                  <a:cubicBezTo>
                    <a:pt x="2621" y="2313"/>
                    <a:pt x="2624" y="2321"/>
                    <a:pt x="2623" y="2331"/>
                  </a:cubicBezTo>
                  <a:cubicBezTo>
                    <a:pt x="2623" y="2428"/>
                    <a:pt x="2623" y="2660"/>
                    <a:pt x="2623" y="2923"/>
                  </a:cubicBezTo>
                  <a:cubicBezTo>
                    <a:pt x="2630" y="2937"/>
                    <a:pt x="2641" y="2946"/>
                    <a:pt x="2658" y="2952"/>
                  </a:cubicBezTo>
                  <a:cubicBezTo>
                    <a:pt x="2692" y="2964"/>
                    <a:pt x="2732" y="2955"/>
                    <a:pt x="2744" y="2948"/>
                  </a:cubicBezTo>
                  <a:cubicBezTo>
                    <a:pt x="2756" y="2942"/>
                    <a:pt x="2765" y="2931"/>
                    <a:pt x="2772" y="2917"/>
                  </a:cubicBezTo>
                  <a:cubicBezTo>
                    <a:pt x="2775" y="2908"/>
                    <a:pt x="2779" y="2900"/>
                    <a:pt x="2781" y="2886"/>
                  </a:cubicBezTo>
                  <a:cubicBezTo>
                    <a:pt x="2795" y="2890"/>
                    <a:pt x="2811" y="2892"/>
                    <a:pt x="2829" y="2891"/>
                  </a:cubicBezTo>
                  <a:cubicBezTo>
                    <a:pt x="2869" y="2889"/>
                    <a:pt x="2903" y="2874"/>
                    <a:pt x="2916" y="2851"/>
                  </a:cubicBezTo>
                  <a:cubicBezTo>
                    <a:pt x="2929" y="2827"/>
                    <a:pt x="2936" y="2801"/>
                    <a:pt x="2937" y="2774"/>
                  </a:cubicBezTo>
                  <a:cubicBezTo>
                    <a:pt x="2937" y="2751"/>
                    <a:pt x="2937" y="2495"/>
                    <a:pt x="2937" y="2200"/>
                  </a:cubicBezTo>
                  <a:cubicBezTo>
                    <a:pt x="2937" y="1770"/>
                    <a:pt x="2937" y="1236"/>
                    <a:pt x="2938" y="1074"/>
                  </a:cubicBezTo>
                  <a:cubicBezTo>
                    <a:pt x="2938" y="1050"/>
                    <a:pt x="2958" y="1030"/>
                    <a:pt x="2982" y="1030"/>
                  </a:cubicBezTo>
                  <a:lnTo>
                    <a:pt x="2983" y="1030"/>
                  </a:lnTo>
                  <a:cubicBezTo>
                    <a:pt x="3007" y="1030"/>
                    <a:pt x="3027" y="1050"/>
                    <a:pt x="3027" y="1075"/>
                  </a:cubicBezTo>
                  <a:cubicBezTo>
                    <a:pt x="3026" y="1172"/>
                    <a:pt x="3026" y="1404"/>
                    <a:pt x="3026" y="1667"/>
                  </a:cubicBezTo>
                  <a:cubicBezTo>
                    <a:pt x="3033" y="1681"/>
                    <a:pt x="3045" y="1690"/>
                    <a:pt x="3061" y="1696"/>
                  </a:cubicBezTo>
                  <a:cubicBezTo>
                    <a:pt x="3095" y="1708"/>
                    <a:pt x="3135" y="1699"/>
                    <a:pt x="3148" y="1692"/>
                  </a:cubicBezTo>
                  <a:cubicBezTo>
                    <a:pt x="3160" y="1686"/>
                    <a:pt x="3169" y="1676"/>
                    <a:pt x="3175" y="1661"/>
                  </a:cubicBezTo>
                  <a:cubicBezTo>
                    <a:pt x="3180" y="1649"/>
                    <a:pt x="3185" y="1638"/>
                    <a:pt x="3185" y="1613"/>
                  </a:cubicBezTo>
                  <a:lnTo>
                    <a:pt x="3185" y="1349"/>
                  </a:lnTo>
                  <a:cubicBezTo>
                    <a:pt x="3183" y="1302"/>
                    <a:pt x="3183" y="1253"/>
                    <a:pt x="3183" y="1205"/>
                  </a:cubicBezTo>
                  <a:lnTo>
                    <a:pt x="3183" y="1157"/>
                  </a:lnTo>
                  <a:close/>
                  <a:moveTo>
                    <a:pt x="2396" y="1796"/>
                  </a:moveTo>
                  <a:lnTo>
                    <a:pt x="2397" y="2088"/>
                  </a:lnTo>
                  <a:cubicBezTo>
                    <a:pt x="2284" y="2087"/>
                    <a:pt x="2185" y="2088"/>
                    <a:pt x="2091" y="2089"/>
                  </a:cubicBezTo>
                  <a:lnTo>
                    <a:pt x="2091" y="2052"/>
                  </a:lnTo>
                  <a:lnTo>
                    <a:pt x="2091" y="1883"/>
                  </a:lnTo>
                  <a:cubicBezTo>
                    <a:pt x="2091" y="1536"/>
                    <a:pt x="2092" y="1362"/>
                    <a:pt x="2092" y="1186"/>
                  </a:cubicBezTo>
                  <a:cubicBezTo>
                    <a:pt x="2093" y="1101"/>
                    <a:pt x="2093" y="1016"/>
                    <a:pt x="2093" y="911"/>
                  </a:cubicBezTo>
                  <a:cubicBezTo>
                    <a:pt x="2093" y="887"/>
                    <a:pt x="2113" y="867"/>
                    <a:pt x="2138" y="867"/>
                  </a:cubicBezTo>
                  <a:lnTo>
                    <a:pt x="2138" y="867"/>
                  </a:lnTo>
                  <a:cubicBezTo>
                    <a:pt x="2162" y="867"/>
                    <a:pt x="2182" y="887"/>
                    <a:pt x="2182" y="912"/>
                  </a:cubicBezTo>
                  <a:cubicBezTo>
                    <a:pt x="2182" y="1016"/>
                    <a:pt x="2182" y="1101"/>
                    <a:pt x="2181" y="1186"/>
                  </a:cubicBezTo>
                  <a:cubicBezTo>
                    <a:pt x="2181" y="1288"/>
                    <a:pt x="2181" y="1390"/>
                    <a:pt x="2180" y="1525"/>
                  </a:cubicBezTo>
                  <a:cubicBezTo>
                    <a:pt x="2130" y="1556"/>
                    <a:pt x="2096" y="1611"/>
                    <a:pt x="2096" y="1675"/>
                  </a:cubicBezTo>
                  <a:cubicBezTo>
                    <a:pt x="2096" y="1771"/>
                    <a:pt x="2175" y="1849"/>
                    <a:pt x="2271" y="1849"/>
                  </a:cubicBezTo>
                  <a:cubicBezTo>
                    <a:pt x="2320" y="1849"/>
                    <a:pt x="2365" y="1828"/>
                    <a:pt x="2396" y="1796"/>
                  </a:cubicBezTo>
                  <a:close/>
                  <a:moveTo>
                    <a:pt x="2616" y="2097"/>
                  </a:moveTo>
                  <a:lnTo>
                    <a:pt x="2616" y="1945"/>
                  </a:lnTo>
                  <a:cubicBezTo>
                    <a:pt x="2616" y="1920"/>
                    <a:pt x="2636" y="1901"/>
                    <a:pt x="2660" y="1901"/>
                  </a:cubicBezTo>
                  <a:cubicBezTo>
                    <a:pt x="2685" y="1901"/>
                    <a:pt x="2705" y="1920"/>
                    <a:pt x="2705" y="1945"/>
                  </a:cubicBezTo>
                  <a:lnTo>
                    <a:pt x="2705" y="1949"/>
                  </a:lnTo>
                  <a:cubicBezTo>
                    <a:pt x="2705" y="1949"/>
                    <a:pt x="2705" y="1949"/>
                    <a:pt x="2705" y="1949"/>
                  </a:cubicBezTo>
                  <a:lnTo>
                    <a:pt x="2705" y="2117"/>
                  </a:lnTo>
                  <a:cubicBezTo>
                    <a:pt x="2688" y="2111"/>
                    <a:pt x="2660" y="2104"/>
                    <a:pt x="2616" y="2097"/>
                  </a:cubicBezTo>
                  <a:close/>
                  <a:moveTo>
                    <a:pt x="1405" y="1257"/>
                  </a:moveTo>
                  <a:cubicBezTo>
                    <a:pt x="1405" y="1099"/>
                    <a:pt x="1405" y="972"/>
                    <a:pt x="1404" y="905"/>
                  </a:cubicBezTo>
                  <a:cubicBezTo>
                    <a:pt x="1404" y="880"/>
                    <a:pt x="1424" y="860"/>
                    <a:pt x="1448" y="860"/>
                  </a:cubicBezTo>
                  <a:lnTo>
                    <a:pt x="1449" y="860"/>
                  </a:lnTo>
                  <a:cubicBezTo>
                    <a:pt x="1473" y="860"/>
                    <a:pt x="1493" y="880"/>
                    <a:pt x="1493" y="904"/>
                  </a:cubicBezTo>
                  <a:cubicBezTo>
                    <a:pt x="1494" y="976"/>
                    <a:pt x="1494" y="1115"/>
                    <a:pt x="1494" y="1286"/>
                  </a:cubicBezTo>
                  <a:cubicBezTo>
                    <a:pt x="1468" y="1270"/>
                    <a:pt x="1438" y="1259"/>
                    <a:pt x="1405" y="1257"/>
                  </a:cubicBezTo>
                  <a:close/>
                  <a:moveTo>
                    <a:pt x="1755" y="1896"/>
                  </a:moveTo>
                  <a:lnTo>
                    <a:pt x="1755" y="1880"/>
                  </a:lnTo>
                  <a:lnTo>
                    <a:pt x="1755" y="1857"/>
                  </a:lnTo>
                  <a:lnTo>
                    <a:pt x="1755" y="1853"/>
                  </a:lnTo>
                  <a:cubicBezTo>
                    <a:pt x="1755" y="1829"/>
                    <a:pt x="1775" y="1809"/>
                    <a:pt x="1799" y="1809"/>
                  </a:cubicBezTo>
                  <a:cubicBezTo>
                    <a:pt x="1824" y="1809"/>
                    <a:pt x="1844" y="1829"/>
                    <a:pt x="1844" y="1853"/>
                  </a:cubicBezTo>
                  <a:lnTo>
                    <a:pt x="1844" y="1900"/>
                  </a:lnTo>
                  <a:cubicBezTo>
                    <a:pt x="1840" y="1899"/>
                    <a:pt x="1837" y="1899"/>
                    <a:pt x="1834" y="1899"/>
                  </a:cubicBezTo>
                  <a:cubicBezTo>
                    <a:pt x="1808" y="1897"/>
                    <a:pt x="1781" y="1897"/>
                    <a:pt x="1755" y="189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dirty="0"/>
            </a:p>
          </p:txBody>
        </p:sp>
        <p:sp>
          <p:nvSpPr>
            <p:cNvPr id="21" name="Freeform 16">
              <a:extLst>
                <a:ext uri="{FF2B5EF4-FFF2-40B4-BE49-F238E27FC236}">
                  <a16:creationId xmlns:a16="http://schemas.microsoft.com/office/drawing/2014/main" id="{5D9AF1AB-A000-49C9-B973-2FC07D66F8D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409700" y="3624263"/>
              <a:ext cx="993775" cy="1825625"/>
            </a:xfrm>
            <a:custGeom>
              <a:avLst/>
              <a:gdLst>
                <a:gd name="T0" fmla="*/ 2671 w 3027"/>
                <a:gd name="T1" fmla="*/ 3321 h 5554"/>
                <a:gd name="T2" fmla="*/ 1813 w 3027"/>
                <a:gd name="T3" fmla="*/ 3125 h 5554"/>
                <a:gd name="T4" fmla="*/ 289 w 3027"/>
                <a:gd name="T5" fmla="*/ 3321 h 5554"/>
                <a:gd name="T6" fmla="*/ 0 w 3027"/>
                <a:gd name="T7" fmla="*/ 3923 h 5554"/>
                <a:gd name="T8" fmla="*/ 248 w 3027"/>
                <a:gd name="T9" fmla="*/ 4351 h 5554"/>
                <a:gd name="T10" fmla="*/ 614 w 3027"/>
                <a:gd name="T11" fmla="*/ 5478 h 5554"/>
                <a:gd name="T12" fmla="*/ 964 w 3027"/>
                <a:gd name="T13" fmla="*/ 5349 h 5554"/>
                <a:gd name="T14" fmla="*/ 1091 w 3027"/>
                <a:gd name="T15" fmla="*/ 4693 h 5554"/>
                <a:gd name="T16" fmla="*/ 1488 w 3027"/>
                <a:gd name="T17" fmla="*/ 5461 h 5554"/>
                <a:gd name="T18" fmla="*/ 1864 w 3027"/>
                <a:gd name="T19" fmla="*/ 5110 h 5554"/>
                <a:gd name="T20" fmla="*/ 1993 w 3027"/>
                <a:gd name="T21" fmla="*/ 4250 h 5554"/>
                <a:gd name="T22" fmla="*/ 2181 w 3027"/>
                <a:gd name="T23" fmla="*/ 5554 h 5554"/>
                <a:gd name="T24" fmla="*/ 2518 w 3027"/>
                <a:gd name="T25" fmla="*/ 5554 h 5554"/>
                <a:gd name="T26" fmla="*/ 2784 w 3027"/>
                <a:gd name="T27" fmla="*/ 4365 h 5554"/>
                <a:gd name="T28" fmla="*/ 2096 w 3027"/>
                <a:gd name="T29" fmla="*/ 490 h 5554"/>
                <a:gd name="T30" fmla="*/ 2534 w 3027"/>
                <a:gd name="T31" fmla="*/ 490 h 5554"/>
                <a:gd name="T32" fmla="*/ 1480 w 3027"/>
                <a:gd name="T33" fmla="*/ 0 h 5554"/>
                <a:gd name="T34" fmla="*/ 1300 w 3027"/>
                <a:gd name="T35" fmla="*/ 263 h 5554"/>
                <a:gd name="T36" fmla="*/ 612 w 3027"/>
                <a:gd name="T37" fmla="*/ 753 h 5554"/>
                <a:gd name="T38" fmla="*/ 1015 w 3027"/>
                <a:gd name="T39" fmla="*/ 2000 h 5554"/>
                <a:gd name="T40" fmla="*/ 1190 w 3027"/>
                <a:gd name="T41" fmla="*/ 1737 h 5554"/>
                <a:gd name="T42" fmla="*/ 3027 w 3027"/>
                <a:gd name="T43" fmla="*/ 1737 h 5554"/>
                <a:gd name="T44" fmla="*/ 2589 w 3027"/>
                <a:gd name="T45" fmla="*/ 1737 h 5554"/>
                <a:gd name="T46" fmla="*/ 612 w 3027"/>
                <a:gd name="T47" fmla="*/ 3256 h 5554"/>
                <a:gd name="T48" fmla="*/ 1480 w 3027"/>
                <a:gd name="T49" fmla="*/ 3047 h 5554"/>
                <a:gd name="T50" fmla="*/ 1672 w 3027"/>
                <a:gd name="T51" fmla="*/ 2766 h 5554"/>
                <a:gd name="T52" fmla="*/ 2623 w 3027"/>
                <a:gd name="T53" fmla="*/ 2993 h 5554"/>
                <a:gd name="T54" fmla="*/ 2185 w 3027"/>
                <a:gd name="T55" fmla="*/ 2993 h 5554"/>
                <a:gd name="T56" fmla="*/ 694 w 3027"/>
                <a:gd name="T57" fmla="*/ 5430 h 5554"/>
                <a:gd name="T58" fmla="*/ 569 w 3027"/>
                <a:gd name="T59" fmla="*/ 4519 h 5554"/>
                <a:gd name="T60" fmla="*/ 445 w 3027"/>
                <a:gd name="T61" fmla="*/ 5465 h 5554"/>
                <a:gd name="T62" fmla="*/ 247 w 3027"/>
                <a:gd name="T63" fmla="*/ 3649 h 5554"/>
                <a:gd name="T64" fmla="*/ 89 w 3027"/>
                <a:gd name="T65" fmla="*/ 3924 h 5554"/>
                <a:gd name="T66" fmla="*/ 298 w 3027"/>
                <a:gd name="T67" fmla="*/ 3409 h 5554"/>
                <a:gd name="T68" fmla="*/ 820 w 3027"/>
                <a:gd name="T69" fmla="*/ 4067 h 5554"/>
                <a:gd name="T70" fmla="*/ 2002 w 3027"/>
                <a:gd name="T71" fmla="*/ 4154 h 5554"/>
                <a:gd name="T72" fmla="*/ 1824 w 3027"/>
                <a:gd name="T73" fmla="*/ 3441 h 5554"/>
                <a:gd name="T74" fmla="*/ 1775 w 3027"/>
                <a:gd name="T75" fmla="*/ 5075 h 5554"/>
                <a:gd name="T76" fmla="*/ 1565 w 3027"/>
                <a:gd name="T77" fmla="*/ 5416 h 5554"/>
                <a:gd name="T78" fmla="*/ 1441 w 3027"/>
                <a:gd name="T79" fmla="*/ 4431 h 5554"/>
                <a:gd name="T80" fmla="*/ 1203 w 3027"/>
                <a:gd name="T81" fmla="*/ 5416 h 5554"/>
                <a:gd name="T82" fmla="*/ 1090 w 3027"/>
                <a:gd name="T83" fmla="*/ 3479 h 5554"/>
                <a:gd name="T84" fmla="*/ 909 w 3027"/>
                <a:gd name="T85" fmla="*/ 3779 h 5554"/>
                <a:gd name="T86" fmla="*/ 1140 w 3027"/>
                <a:gd name="T87" fmla="*/ 3214 h 5554"/>
                <a:gd name="T88" fmla="*/ 2042 w 3027"/>
                <a:gd name="T89" fmla="*/ 3525 h 5554"/>
                <a:gd name="T90" fmla="*/ 2861 w 3027"/>
                <a:gd name="T91" fmla="*/ 4235 h 5554"/>
                <a:gd name="T92" fmla="*/ 2668 w 3027"/>
                <a:gd name="T93" fmla="*/ 3604 h 5554"/>
                <a:gd name="T94" fmla="*/ 2420 w 3027"/>
                <a:gd name="T95" fmla="*/ 5429 h 5554"/>
                <a:gd name="T96" fmla="*/ 2301 w 3027"/>
                <a:gd name="T97" fmla="*/ 4519 h 5554"/>
                <a:gd name="T98" fmla="*/ 2106 w 3027"/>
                <a:gd name="T99" fmla="*/ 5424 h 5554"/>
                <a:gd name="T100" fmla="*/ 2115 w 3027"/>
                <a:gd name="T101" fmla="*/ 4152 h 5554"/>
                <a:gd name="T102" fmla="*/ 2127 w 3027"/>
                <a:gd name="T103" fmla="*/ 3408 h 5554"/>
                <a:gd name="T104" fmla="*/ 2868 w 3027"/>
                <a:gd name="T105" fmla="*/ 3779 h 5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027" h="5554">
                  <a:moveTo>
                    <a:pt x="2957" y="3779"/>
                  </a:moveTo>
                  <a:lnTo>
                    <a:pt x="2957" y="3730"/>
                  </a:lnTo>
                  <a:cubicBezTo>
                    <a:pt x="2957" y="3718"/>
                    <a:pt x="2957" y="3705"/>
                    <a:pt x="2957" y="3693"/>
                  </a:cubicBezTo>
                  <a:cubicBezTo>
                    <a:pt x="2957" y="3647"/>
                    <a:pt x="2958" y="3600"/>
                    <a:pt x="2950" y="3552"/>
                  </a:cubicBezTo>
                  <a:cubicBezTo>
                    <a:pt x="2943" y="3508"/>
                    <a:pt x="2930" y="3450"/>
                    <a:pt x="2893" y="3398"/>
                  </a:cubicBezTo>
                  <a:cubicBezTo>
                    <a:pt x="2864" y="3358"/>
                    <a:pt x="2800" y="3336"/>
                    <a:pt x="2671" y="3321"/>
                  </a:cubicBezTo>
                  <a:cubicBezTo>
                    <a:pt x="2669" y="3320"/>
                    <a:pt x="2668" y="3320"/>
                    <a:pt x="2666" y="3320"/>
                  </a:cubicBezTo>
                  <a:cubicBezTo>
                    <a:pt x="2442" y="3315"/>
                    <a:pt x="2273" y="3317"/>
                    <a:pt x="2112" y="3320"/>
                  </a:cubicBezTo>
                  <a:cubicBezTo>
                    <a:pt x="2102" y="3283"/>
                    <a:pt x="2087" y="3244"/>
                    <a:pt x="2061" y="3207"/>
                  </a:cubicBezTo>
                  <a:cubicBezTo>
                    <a:pt x="2025" y="3158"/>
                    <a:pt x="1981" y="3132"/>
                    <a:pt x="1929" y="3128"/>
                  </a:cubicBezTo>
                  <a:cubicBezTo>
                    <a:pt x="1897" y="3126"/>
                    <a:pt x="1865" y="3126"/>
                    <a:pt x="1834" y="3125"/>
                  </a:cubicBezTo>
                  <a:lnTo>
                    <a:pt x="1813" y="3125"/>
                  </a:lnTo>
                  <a:cubicBezTo>
                    <a:pt x="1618" y="3121"/>
                    <a:pt x="1390" y="3118"/>
                    <a:pt x="1136" y="3125"/>
                  </a:cubicBezTo>
                  <a:cubicBezTo>
                    <a:pt x="1135" y="3125"/>
                    <a:pt x="1133" y="3125"/>
                    <a:pt x="1132" y="3125"/>
                  </a:cubicBezTo>
                  <a:cubicBezTo>
                    <a:pt x="992" y="3142"/>
                    <a:pt x="923" y="3166"/>
                    <a:pt x="893" y="3208"/>
                  </a:cubicBezTo>
                  <a:cubicBezTo>
                    <a:pt x="866" y="3244"/>
                    <a:pt x="851" y="3283"/>
                    <a:pt x="842" y="3319"/>
                  </a:cubicBezTo>
                  <a:cubicBezTo>
                    <a:pt x="683" y="3317"/>
                    <a:pt x="515" y="3315"/>
                    <a:pt x="293" y="3320"/>
                  </a:cubicBezTo>
                  <a:cubicBezTo>
                    <a:pt x="292" y="3320"/>
                    <a:pt x="290" y="3320"/>
                    <a:pt x="289" y="3321"/>
                  </a:cubicBezTo>
                  <a:cubicBezTo>
                    <a:pt x="160" y="3336"/>
                    <a:pt x="95" y="3358"/>
                    <a:pt x="67" y="3398"/>
                  </a:cubicBezTo>
                  <a:cubicBezTo>
                    <a:pt x="29" y="3450"/>
                    <a:pt x="17" y="3508"/>
                    <a:pt x="9" y="3552"/>
                  </a:cubicBezTo>
                  <a:cubicBezTo>
                    <a:pt x="2" y="3600"/>
                    <a:pt x="2" y="3647"/>
                    <a:pt x="2" y="3693"/>
                  </a:cubicBezTo>
                  <a:cubicBezTo>
                    <a:pt x="2" y="3705"/>
                    <a:pt x="3" y="3718"/>
                    <a:pt x="2" y="3730"/>
                  </a:cubicBezTo>
                  <a:lnTo>
                    <a:pt x="2" y="3780"/>
                  </a:lnTo>
                  <a:cubicBezTo>
                    <a:pt x="2" y="3826"/>
                    <a:pt x="2" y="3874"/>
                    <a:pt x="0" y="3923"/>
                  </a:cubicBezTo>
                  <a:lnTo>
                    <a:pt x="0" y="4188"/>
                  </a:lnTo>
                  <a:cubicBezTo>
                    <a:pt x="0" y="4231"/>
                    <a:pt x="11" y="4255"/>
                    <a:pt x="17" y="4270"/>
                  </a:cubicBezTo>
                  <a:cubicBezTo>
                    <a:pt x="32" y="4303"/>
                    <a:pt x="54" y="4328"/>
                    <a:pt x="84" y="4344"/>
                  </a:cubicBezTo>
                  <a:cubicBezTo>
                    <a:pt x="106" y="4356"/>
                    <a:pt x="139" y="4365"/>
                    <a:pt x="175" y="4365"/>
                  </a:cubicBezTo>
                  <a:cubicBezTo>
                    <a:pt x="197" y="4365"/>
                    <a:pt x="220" y="4361"/>
                    <a:pt x="242" y="4354"/>
                  </a:cubicBezTo>
                  <a:cubicBezTo>
                    <a:pt x="244" y="4353"/>
                    <a:pt x="246" y="4352"/>
                    <a:pt x="248" y="4351"/>
                  </a:cubicBezTo>
                  <a:cubicBezTo>
                    <a:pt x="248" y="4489"/>
                    <a:pt x="248" y="4631"/>
                    <a:pt x="248" y="4763"/>
                  </a:cubicBezTo>
                  <a:cubicBezTo>
                    <a:pt x="248" y="5077"/>
                    <a:pt x="248" y="5325"/>
                    <a:pt x="248" y="5349"/>
                  </a:cubicBezTo>
                  <a:cubicBezTo>
                    <a:pt x="249" y="5391"/>
                    <a:pt x="260" y="5431"/>
                    <a:pt x="280" y="5468"/>
                  </a:cubicBezTo>
                  <a:cubicBezTo>
                    <a:pt x="309" y="5519"/>
                    <a:pt x="369" y="5551"/>
                    <a:pt x="442" y="5554"/>
                  </a:cubicBezTo>
                  <a:cubicBezTo>
                    <a:pt x="445" y="5554"/>
                    <a:pt x="448" y="5554"/>
                    <a:pt x="452" y="5554"/>
                  </a:cubicBezTo>
                  <a:cubicBezTo>
                    <a:pt x="521" y="5554"/>
                    <a:pt x="583" y="5525"/>
                    <a:pt x="614" y="5478"/>
                  </a:cubicBezTo>
                  <a:cubicBezTo>
                    <a:pt x="615" y="5477"/>
                    <a:pt x="616" y="5476"/>
                    <a:pt x="616" y="5474"/>
                  </a:cubicBezTo>
                  <a:cubicBezTo>
                    <a:pt x="618" y="5477"/>
                    <a:pt x="620" y="5479"/>
                    <a:pt x="622" y="5482"/>
                  </a:cubicBezTo>
                  <a:cubicBezTo>
                    <a:pt x="654" y="5527"/>
                    <a:pt x="708" y="5554"/>
                    <a:pt x="770" y="5554"/>
                  </a:cubicBezTo>
                  <a:cubicBezTo>
                    <a:pt x="773" y="5554"/>
                    <a:pt x="776" y="5554"/>
                    <a:pt x="779" y="5554"/>
                  </a:cubicBezTo>
                  <a:cubicBezTo>
                    <a:pt x="846" y="5551"/>
                    <a:pt x="903" y="5519"/>
                    <a:pt x="932" y="5467"/>
                  </a:cubicBezTo>
                  <a:cubicBezTo>
                    <a:pt x="952" y="5430"/>
                    <a:pt x="963" y="5390"/>
                    <a:pt x="964" y="5349"/>
                  </a:cubicBezTo>
                  <a:cubicBezTo>
                    <a:pt x="965" y="5282"/>
                    <a:pt x="965" y="5215"/>
                    <a:pt x="965" y="5148"/>
                  </a:cubicBezTo>
                  <a:lnTo>
                    <a:pt x="967" y="4251"/>
                  </a:lnTo>
                  <a:cubicBezTo>
                    <a:pt x="980" y="4253"/>
                    <a:pt x="993" y="4255"/>
                    <a:pt x="1007" y="4255"/>
                  </a:cubicBezTo>
                  <a:cubicBezTo>
                    <a:pt x="1031" y="4255"/>
                    <a:pt x="1055" y="4251"/>
                    <a:pt x="1079" y="4244"/>
                  </a:cubicBezTo>
                  <a:cubicBezTo>
                    <a:pt x="1083" y="4242"/>
                    <a:pt x="1087" y="4240"/>
                    <a:pt x="1091" y="4238"/>
                  </a:cubicBezTo>
                  <a:cubicBezTo>
                    <a:pt x="1091" y="4390"/>
                    <a:pt x="1091" y="4547"/>
                    <a:pt x="1091" y="4693"/>
                  </a:cubicBezTo>
                  <a:cubicBezTo>
                    <a:pt x="1091" y="5035"/>
                    <a:pt x="1091" y="5305"/>
                    <a:pt x="1091" y="5332"/>
                  </a:cubicBezTo>
                  <a:cubicBezTo>
                    <a:pt x="1092" y="5377"/>
                    <a:pt x="1103" y="5419"/>
                    <a:pt x="1126" y="5459"/>
                  </a:cubicBezTo>
                  <a:cubicBezTo>
                    <a:pt x="1156" y="5513"/>
                    <a:pt x="1220" y="5547"/>
                    <a:pt x="1298" y="5550"/>
                  </a:cubicBezTo>
                  <a:cubicBezTo>
                    <a:pt x="1302" y="5550"/>
                    <a:pt x="1305" y="5550"/>
                    <a:pt x="1309" y="5550"/>
                  </a:cubicBezTo>
                  <a:cubicBezTo>
                    <a:pt x="1383" y="5550"/>
                    <a:pt x="1449" y="5520"/>
                    <a:pt x="1482" y="5470"/>
                  </a:cubicBezTo>
                  <a:cubicBezTo>
                    <a:pt x="1484" y="5467"/>
                    <a:pt x="1486" y="5464"/>
                    <a:pt x="1488" y="5461"/>
                  </a:cubicBezTo>
                  <a:cubicBezTo>
                    <a:pt x="1491" y="5465"/>
                    <a:pt x="1494" y="5470"/>
                    <a:pt x="1497" y="5474"/>
                  </a:cubicBezTo>
                  <a:cubicBezTo>
                    <a:pt x="1531" y="5522"/>
                    <a:pt x="1590" y="5550"/>
                    <a:pt x="1656" y="5550"/>
                  </a:cubicBezTo>
                  <a:cubicBezTo>
                    <a:pt x="1659" y="5550"/>
                    <a:pt x="1662" y="5550"/>
                    <a:pt x="1665" y="5550"/>
                  </a:cubicBezTo>
                  <a:cubicBezTo>
                    <a:pt x="1736" y="5548"/>
                    <a:pt x="1797" y="5513"/>
                    <a:pt x="1828" y="5458"/>
                  </a:cubicBezTo>
                  <a:cubicBezTo>
                    <a:pt x="1850" y="5418"/>
                    <a:pt x="1862" y="5376"/>
                    <a:pt x="1863" y="5331"/>
                  </a:cubicBezTo>
                  <a:cubicBezTo>
                    <a:pt x="1864" y="5257"/>
                    <a:pt x="1864" y="5183"/>
                    <a:pt x="1864" y="5110"/>
                  </a:cubicBezTo>
                  <a:lnTo>
                    <a:pt x="1864" y="5076"/>
                  </a:lnTo>
                  <a:cubicBezTo>
                    <a:pt x="1865" y="4926"/>
                    <a:pt x="1865" y="4776"/>
                    <a:pt x="1865" y="4626"/>
                  </a:cubicBezTo>
                  <a:lnTo>
                    <a:pt x="1866" y="4457"/>
                  </a:lnTo>
                  <a:cubicBezTo>
                    <a:pt x="1866" y="4375"/>
                    <a:pt x="1866" y="4302"/>
                    <a:pt x="1866" y="4237"/>
                  </a:cubicBezTo>
                  <a:cubicBezTo>
                    <a:pt x="1870" y="4239"/>
                    <a:pt x="1874" y="4242"/>
                    <a:pt x="1879" y="4243"/>
                  </a:cubicBezTo>
                  <a:cubicBezTo>
                    <a:pt x="1916" y="4256"/>
                    <a:pt x="1958" y="4256"/>
                    <a:pt x="1993" y="4250"/>
                  </a:cubicBezTo>
                  <a:lnTo>
                    <a:pt x="1993" y="4717"/>
                  </a:lnTo>
                  <a:cubicBezTo>
                    <a:pt x="1994" y="4850"/>
                    <a:pt x="1994" y="4982"/>
                    <a:pt x="1994" y="5114"/>
                  </a:cubicBezTo>
                  <a:lnTo>
                    <a:pt x="1994" y="5148"/>
                  </a:lnTo>
                  <a:cubicBezTo>
                    <a:pt x="1995" y="5215"/>
                    <a:pt x="1995" y="5282"/>
                    <a:pt x="1996" y="5349"/>
                  </a:cubicBezTo>
                  <a:cubicBezTo>
                    <a:pt x="1997" y="5390"/>
                    <a:pt x="2007" y="5430"/>
                    <a:pt x="2028" y="5467"/>
                  </a:cubicBezTo>
                  <a:cubicBezTo>
                    <a:pt x="2057" y="5519"/>
                    <a:pt x="2114" y="5551"/>
                    <a:pt x="2181" y="5554"/>
                  </a:cubicBezTo>
                  <a:cubicBezTo>
                    <a:pt x="2184" y="5554"/>
                    <a:pt x="2186" y="5554"/>
                    <a:pt x="2189" y="5554"/>
                  </a:cubicBezTo>
                  <a:cubicBezTo>
                    <a:pt x="2251" y="5554"/>
                    <a:pt x="2306" y="5527"/>
                    <a:pt x="2338" y="5482"/>
                  </a:cubicBezTo>
                  <a:cubicBezTo>
                    <a:pt x="2340" y="5479"/>
                    <a:pt x="2341" y="5477"/>
                    <a:pt x="2343" y="5474"/>
                  </a:cubicBezTo>
                  <a:cubicBezTo>
                    <a:pt x="2344" y="5476"/>
                    <a:pt x="2345" y="5477"/>
                    <a:pt x="2345" y="5478"/>
                  </a:cubicBezTo>
                  <a:cubicBezTo>
                    <a:pt x="2377" y="5525"/>
                    <a:pt x="2438" y="5554"/>
                    <a:pt x="2508" y="5554"/>
                  </a:cubicBezTo>
                  <a:cubicBezTo>
                    <a:pt x="2511" y="5554"/>
                    <a:pt x="2514" y="5554"/>
                    <a:pt x="2518" y="5554"/>
                  </a:cubicBezTo>
                  <a:cubicBezTo>
                    <a:pt x="2590" y="5551"/>
                    <a:pt x="2651" y="5519"/>
                    <a:pt x="2679" y="5468"/>
                  </a:cubicBezTo>
                  <a:cubicBezTo>
                    <a:pt x="2700" y="5431"/>
                    <a:pt x="2711" y="5391"/>
                    <a:pt x="2711" y="5349"/>
                  </a:cubicBezTo>
                  <a:cubicBezTo>
                    <a:pt x="2712" y="5325"/>
                    <a:pt x="2712" y="5082"/>
                    <a:pt x="2712" y="4774"/>
                  </a:cubicBezTo>
                  <a:cubicBezTo>
                    <a:pt x="2712" y="4638"/>
                    <a:pt x="2712" y="4492"/>
                    <a:pt x="2712" y="4351"/>
                  </a:cubicBezTo>
                  <a:cubicBezTo>
                    <a:pt x="2714" y="4352"/>
                    <a:pt x="2716" y="4353"/>
                    <a:pt x="2718" y="4354"/>
                  </a:cubicBezTo>
                  <a:cubicBezTo>
                    <a:pt x="2739" y="4361"/>
                    <a:pt x="2762" y="4365"/>
                    <a:pt x="2784" y="4365"/>
                  </a:cubicBezTo>
                  <a:cubicBezTo>
                    <a:pt x="2820" y="4365"/>
                    <a:pt x="2854" y="4356"/>
                    <a:pt x="2876" y="4344"/>
                  </a:cubicBezTo>
                  <a:cubicBezTo>
                    <a:pt x="2906" y="4328"/>
                    <a:pt x="2928" y="4303"/>
                    <a:pt x="2943" y="4269"/>
                  </a:cubicBezTo>
                  <a:cubicBezTo>
                    <a:pt x="2949" y="4255"/>
                    <a:pt x="2959" y="4231"/>
                    <a:pt x="2960" y="4188"/>
                  </a:cubicBezTo>
                  <a:lnTo>
                    <a:pt x="2960" y="3921"/>
                  </a:lnTo>
                  <a:cubicBezTo>
                    <a:pt x="2958" y="3874"/>
                    <a:pt x="2958" y="3825"/>
                    <a:pt x="2957" y="3779"/>
                  </a:cubicBezTo>
                  <a:close/>
                  <a:moveTo>
                    <a:pt x="2096" y="490"/>
                  </a:moveTo>
                  <a:cubicBezTo>
                    <a:pt x="2096" y="635"/>
                    <a:pt x="2214" y="753"/>
                    <a:pt x="2360" y="753"/>
                  </a:cubicBezTo>
                  <a:cubicBezTo>
                    <a:pt x="2505" y="753"/>
                    <a:pt x="2623" y="635"/>
                    <a:pt x="2623" y="490"/>
                  </a:cubicBezTo>
                  <a:cubicBezTo>
                    <a:pt x="2623" y="344"/>
                    <a:pt x="2505" y="226"/>
                    <a:pt x="2360" y="226"/>
                  </a:cubicBezTo>
                  <a:cubicBezTo>
                    <a:pt x="2214" y="226"/>
                    <a:pt x="2096" y="344"/>
                    <a:pt x="2096" y="490"/>
                  </a:cubicBezTo>
                  <a:close/>
                  <a:moveTo>
                    <a:pt x="2360" y="315"/>
                  </a:moveTo>
                  <a:cubicBezTo>
                    <a:pt x="2456" y="315"/>
                    <a:pt x="2534" y="393"/>
                    <a:pt x="2534" y="490"/>
                  </a:cubicBezTo>
                  <a:cubicBezTo>
                    <a:pt x="2534" y="586"/>
                    <a:pt x="2456" y="664"/>
                    <a:pt x="2360" y="664"/>
                  </a:cubicBezTo>
                  <a:cubicBezTo>
                    <a:pt x="2264" y="664"/>
                    <a:pt x="2185" y="586"/>
                    <a:pt x="2185" y="490"/>
                  </a:cubicBezTo>
                  <a:cubicBezTo>
                    <a:pt x="2185" y="393"/>
                    <a:pt x="2264" y="315"/>
                    <a:pt x="2360" y="315"/>
                  </a:cubicBezTo>
                  <a:close/>
                  <a:moveTo>
                    <a:pt x="1480" y="527"/>
                  </a:moveTo>
                  <a:cubicBezTo>
                    <a:pt x="1625" y="527"/>
                    <a:pt x="1743" y="409"/>
                    <a:pt x="1743" y="263"/>
                  </a:cubicBezTo>
                  <a:cubicBezTo>
                    <a:pt x="1743" y="118"/>
                    <a:pt x="1625" y="0"/>
                    <a:pt x="1480" y="0"/>
                  </a:cubicBezTo>
                  <a:cubicBezTo>
                    <a:pt x="1335" y="0"/>
                    <a:pt x="1216" y="118"/>
                    <a:pt x="1216" y="263"/>
                  </a:cubicBezTo>
                  <a:cubicBezTo>
                    <a:pt x="1216" y="409"/>
                    <a:pt x="1335" y="527"/>
                    <a:pt x="1480" y="527"/>
                  </a:cubicBezTo>
                  <a:close/>
                  <a:moveTo>
                    <a:pt x="1480" y="83"/>
                  </a:moveTo>
                  <a:cubicBezTo>
                    <a:pt x="1579" y="83"/>
                    <a:pt x="1660" y="164"/>
                    <a:pt x="1660" y="263"/>
                  </a:cubicBezTo>
                  <a:cubicBezTo>
                    <a:pt x="1660" y="363"/>
                    <a:pt x="1579" y="443"/>
                    <a:pt x="1480" y="443"/>
                  </a:cubicBezTo>
                  <a:cubicBezTo>
                    <a:pt x="1381" y="443"/>
                    <a:pt x="1300" y="363"/>
                    <a:pt x="1300" y="263"/>
                  </a:cubicBezTo>
                  <a:cubicBezTo>
                    <a:pt x="1300" y="164"/>
                    <a:pt x="1381" y="83"/>
                    <a:pt x="1480" y="83"/>
                  </a:cubicBezTo>
                  <a:close/>
                  <a:moveTo>
                    <a:pt x="612" y="753"/>
                  </a:moveTo>
                  <a:cubicBezTo>
                    <a:pt x="757" y="753"/>
                    <a:pt x="876" y="635"/>
                    <a:pt x="876" y="490"/>
                  </a:cubicBezTo>
                  <a:cubicBezTo>
                    <a:pt x="876" y="344"/>
                    <a:pt x="757" y="226"/>
                    <a:pt x="612" y="226"/>
                  </a:cubicBezTo>
                  <a:cubicBezTo>
                    <a:pt x="467" y="226"/>
                    <a:pt x="349" y="344"/>
                    <a:pt x="349" y="490"/>
                  </a:cubicBezTo>
                  <a:cubicBezTo>
                    <a:pt x="349" y="635"/>
                    <a:pt x="467" y="753"/>
                    <a:pt x="612" y="753"/>
                  </a:cubicBezTo>
                  <a:close/>
                  <a:moveTo>
                    <a:pt x="612" y="315"/>
                  </a:moveTo>
                  <a:cubicBezTo>
                    <a:pt x="708" y="315"/>
                    <a:pt x="787" y="393"/>
                    <a:pt x="787" y="490"/>
                  </a:cubicBezTo>
                  <a:cubicBezTo>
                    <a:pt x="787" y="586"/>
                    <a:pt x="708" y="664"/>
                    <a:pt x="612" y="664"/>
                  </a:cubicBezTo>
                  <a:cubicBezTo>
                    <a:pt x="516" y="664"/>
                    <a:pt x="438" y="586"/>
                    <a:pt x="438" y="490"/>
                  </a:cubicBezTo>
                  <a:cubicBezTo>
                    <a:pt x="438" y="393"/>
                    <a:pt x="516" y="315"/>
                    <a:pt x="612" y="315"/>
                  </a:cubicBezTo>
                  <a:close/>
                  <a:moveTo>
                    <a:pt x="1015" y="2000"/>
                  </a:moveTo>
                  <a:cubicBezTo>
                    <a:pt x="1161" y="2000"/>
                    <a:pt x="1279" y="1882"/>
                    <a:pt x="1279" y="1737"/>
                  </a:cubicBezTo>
                  <a:cubicBezTo>
                    <a:pt x="1279" y="1591"/>
                    <a:pt x="1161" y="1473"/>
                    <a:pt x="1015" y="1473"/>
                  </a:cubicBezTo>
                  <a:cubicBezTo>
                    <a:pt x="870" y="1473"/>
                    <a:pt x="752" y="1591"/>
                    <a:pt x="752" y="1737"/>
                  </a:cubicBezTo>
                  <a:cubicBezTo>
                    <a:pt x="752" y="1882"/>
                    <a:pt x="870" y="2000"/>
                    <a:pt x="1015" y="2000"/>
                  </a:cubicBezTo>
                  <a:close/>
                  <a:moveTo>
                    <a:pt x="1015" y="1562"/>
                  </a:moveTo>
                  <a:cubicBezTo>
                    <a:pt x="1112" y="1562"/>
                    <a:pt x="1190" y="1640"/>
                    <a:pt x="1190" y="1737"/>
                  </a:cubicBezTo>
                  <a:cubicBezTo>
                    <a:pt x="1190" y="1833"/>
                    <a:pt x="1112" y="1911"/>
                    <a:pt x="1015" y="1911"/>
                  </a:cubicBezTo>
                  <a:cubicBezTo>
                    <a:pt x="919" y="1911"/>
                    <a:pt x="841" y="1833"/>
                    <a:pt x="841" y="1737"/>
                  </a:cubicBezTo>
                  <a:cubicBezTo>
                    <a:pt x="841" y="1640"/>
                    <a:pt x="919" y="1562"/>
                    <a:pt x="1015" y="1562"/>
                  </a:cubicBezTo>
                  <a:close/>
                  <a:moveTo>
                    <a:pt x="2500" y="1737"/>
                  </a:moveTo>
                  <a:cubicBezTo>
                    <a:pt x="2500" y="1882"/>
                    <a:pt x="2618" y="2000"/>
                    <a:pt x="2763" y="2000"/>
                  </a:cubicBezTo>
                  <a:cubicBezTo>
                    <a:pt x="2908" y="2000"/>
                    <a:pt x="3027" y="1882"/>
                    <a:pt x="3027" y="1737"/>
                  </a:cubicBezTo>
                  <a:cubicBezTo>
                    <a:pt x="3027" y="1591"/>
                    <a:pt x="2908" y="1473"/>
                    <a:pt x="2763" y="1473"/>
                  </a:cubicBezTo>
                  <a:cubicBezTo>
                    <a:pt x="2618" y="1473"/>
                    <a:pt x="2500" y="1591"/>
                    <a:pt x="2500" y="1737"/>
                  </a:cubicBezTo>
                  <a:close/>
                  <a:moveTo>
                    <a:pt x="2763" y="1562"/>
                  </a:moveTo>
                  <a:cubicBezTo>
                    <a:pt x="2859" y="1562"/>
                    <a:pt x="2938" y="1640"/>
                    <a:pt x="2938" y="1737"/>
                  </a:cubicBezTo>
                  <a:cubicBezTo>
                    <a:pt x="2938" y="1833"/>
                    <a:pt x="2859" y="1911"/>
                    <a:pt x="2763" y="1911"/>
                  </a:cubicBezTo>
                  <a:cubicBezTo>
                    <a:pt x="2667" y="1911"/>
                    <a:pt x="2589" y="1833"/>
                    <a:pt x="2589" y="1737"/>
                  </a:cubicBezTo>
                  <a:cubicBezTo>
                    <a:pt x="2589" y="1640"/>
                    <a:pt x="2667" y="1562"/>
                    <a:pt x="2763" y="1562"/>
                  </a:cubicBezTo>
                  <a:close/>
                  <a:moveTo>
                    <a:pt x="612" y="3256"/>
                  </a:moveTo>
                  <a:cubicBezTo>
                    <a:pt x="757" y="3256"/>
                    <a:pt x="876" y="3138"/>
                    <a:pt x="876" y="2993"/>
                  </a:cubicBezTo>
                  <a:cubicBezTo>
                    <a:pt x="876" y="2847"/>
                    <a:pt x="757" y="2729"/>
                    <a:pt x="612" y="2729"/>
                  </a:cubicBezTo>
                  <a:cubicBezTo>
                    <a:pt x="467" y="2729"/>
                    <a:pt x="349" y="2847"/>
                    <a:pt x="349" y="2993"/>
                  </a:cubicBezTo>
                  <a:cubicBezTo>
                    <a:pt x="349" y="3138"/>
                    <a:pt x="467" y="3256"/>
                    <a:pt x="612" y="3256"/>
                  </a:cubicBezTo>
                  <a:close/>
                  <a:moveTo>
                    <a:pt x="612" y="2818"/>
                  </a:moveTo>
                  <a:cubicBezTo>
                    <a:pt x="708" y="2818"/>
                    <a:pt x="787" y="2896"/>
                    <a:pt x="787" y="2993"/>
                  </a:cubicBezTo>
                  <a:cubicBezTo>
                    <a:pt x="787" y="3089"/>
                    <a:pt x="708" y="3167"/>
                    <a:pt x="612" y="3167"/>
                  </a:cubicBezTo>
                  <a:cubicBezTo>
                    <a:pt x="516" y="3167"/>
                    <a:pt x="438" y="3089"/>
                    <a:pt x="438" y="2993"/>
                  </a:cubicBezTo>
                  <a:cubicBezTo>
                    <a:pt x="438" y="2896"/>
                    <a:pt x="516" y="2818"/>
                    <a:pt x="612" y="2818"/>
                  </a:cubicBezTo>
                  <a:close/>
                  <a:moveTo>
                    <a:pt x="1480" y="3047"/>
                  </a:moveTo>
                  <a:cubicBezTo>
                    <a:pt x="1635" y="3047"/>
                    <a:pt x="1761" y="2921"/>
                    <a:pt x="1761" y="2766"/>
                  </a:cubicBezTo>
                  <a:cubicBezTo>
                    <a:pt x="1761" y="2611"/>
                    <a:pt x="1635" y="2485"/>
                    <a:pt x="1480" y="2485"/>
                  </a:cubicBezTo>
                  <a:cubicBezTo>
                    <a:pt x="1325" y="2485"/>
                    <a:pt x="1199" y="2611"/>
                    <a:pt x="1199" y="2766"/>
                  </a:cubicBezTo>
                  <a:cubicBezTo>
                    <a:pt x="1199" y="2921"/>
                    <a:pt x="1325" y="3047"/>
                    <a:pt x="1480" y="3047"/>
                  </a:cubicBezTo>
                  <a:close/>
                  <a:moveTo>
                    <a:pt x="1480" y="2574"/>
                  </a:moveTo>
                  <a:cubicBezTo>
                    <a:pt x="1586" y="2574"/>
                    <a:pt x="1672" y="2660"/>
                    <a:pt x="1672" y="2766"/>
                  </a:cubicBezTo>
                  <a:cubicBezTo>
                    <a:pt x="1672" y="2872"/>
                    <a:pt x="1586" y="2958"/>
                    <a:pt x="1480" y="2958"/>
                  </a:cubicBezTo>
                  <a:cubicBezTo>
                    <a:pt x="1374" y="2958"/>
                    <a:pt x="1288" y="2872"/>
                    <a:pt x="1288" y="2766"/>
                  </a:cubicBezTo>
                  <a:cubicBezTo>
                    <a:pt x="1288" y="2660"/>
                    <a:pt x="1374" y="2574"/>
                    <a:pt x="1480" y="2574"/>
                  </a:cubicBezTo>
                  <a:close/>
                  <a:moveTo>
                    <a:pt x="2096" y="2993"/>
                  </a:moveTo>
                  <a:cubicBezTo>
                    <a:pt x="2096" y="3138"/>
                    <a:pt x="2214" y="3256"/>
                    <a:pt x="2360" y="3256"/>
                  </a:cubicBezTo>
                  <a:cubicBezTo>
                    <a:pt x="2505" y="3256"/>
                    <a:pt x="2623" y="3138"/>
                    <a:pt x="2623" y="2993"/>
                  </a:cubicBezTo>
                  <a:cubicBezTo>
                    <a:pt x="2623" y="2847"/>
                    <a:pt x="2505" y="2729"/>
                    <a:pt x="2360" y="2729"/>
                  </a:cubicBezTo>
                  <a:cubicBezTo>
                    <a:pt x="2214" y="2729"/>
                    <a:pt x="2096" y="2847"/>
                    <a:pt x="2096" y="2993"/>
                  </a:cubicBezTo>
                  <a:close/>
                  <a:moveTo>
                    <a:pt x="2360" y="2818"/>
                  </a:moveTo>
                  <a:cubicBezTo>
                    <a:pt x="2456" y="2818"/>
                    <a:pt x="2534" y="2896"/>
                    <a:pt x="2534" y="2993"/>
                  </a:cubicBezTo>
                  <a:cubicBezTo>
                    <a:pt x="2534" y="3089"/>
                    <a:pt x="2456" y="3167"/>
                    <a:pt x="2360" y="3167"/>
                  </a:cubicBezTo>
                  <a:cubicBezTo>
                    <a:pt x="2264" y="3167"/>
                    <a:pt x="2185" y="3089"/>
                    <a:pt x="2185" y="2993"/>
                  </a:cubicBezTo>
                  <a:cubicBezTo>
                    <a:pt x="2185" y="2896"/>
                    <a:pt x="2264" y="2818"/>
                    <a:pt x="2360" y="2818"/>
                  </a:cubicBezTo>
                  <a:close/>
                  <a:moveTo>
                    <a:pt x="876" y="5148"/>
                  </a:moveTo>
                  <a:cubicBezTo>
                    <a:pt x="876" y="5214"/>
                    <a:pt x="876" y="5281"/>
                    <a:pt x="875" y="5347"/>
                  </a:cubicBezTo>
                  <a:cubicBezTo>
                    <a:pt x="874" y="5374"/>
                    <a:pt x="867" y="5400"/>
                    <a:pt x="854" y="5424"/>
                  </a:cubicBezTo>
                  <a:cubicBezTo>
                    <a:pt x="841" y="5448"/>
                    <a:pt x="810" y="5463"/>
                    <a:pt x="775" y="5465"/>
                  </a:cubicBezTo>
                  <a:cubicBezTo>
                    <a:pt x="741" y="5465"/>
                    <a:pt x="709" y="5453"/>
                    <a:pt x="694" y="5430"/>
                  </a:cubicBezTo>
                  <a:cubicBezTo>
                    <a:pt x="693" y="5428"/>
                    <a:pt x="692" y="5426"/>
                    <a:pt x="690" y="5425"/>
                  </a:cubicBezTo>
                  <a:cubicBezTo>
                    <a:pt x="668" y="5400"/>
                    <a:pt x="658" y="5315"/>
                    <a:pt x="659" y="5264"/>
                  </a:cubicBezTo>
                  <a:cubicBezTo>
                    <a:pt x="659" y="5262"/>
                    <a:pt x="658" y="5259"/>
                    <a:pt x="658" y="5257"/>
                  </a:cubicBezTo>
                  <a:lnTo>
                    <a:pt x="658" y="4519"/>
                  </a:lnTo>
                  <a:cubicBezTo>
                    <a:pt x="658" y="4494"/>
                    <a:pt x="638" y="4474"/>
                    <a:pt x="614" y="4474"/>
                  </a:cubicBezTo>
                  <a:cubicBezTo>
                    <a:pt x="589" y="4474"/>
                    <a:pt x="569" y="4494"/>
                    <a:pt x="569" y="4519"/>
                  </a:cubicBezTo>
                  <a:lnTo>
                    <a:pt x="569" y="4523"/>
                  </a:lnTo>
                  <a:lnTo>
                    <a:pt x="569" y="4544"/>
                  </a:lnTo>
                  <a:cubicBezTo>
                    <a:pt x="569" y="4770"/>
                    <a:pt x="569" y="5293"/>
                    <a:pt x="569" y="5311"/>
                  </a:cubicBezTo>
                  <a:cubicBezTo>
                    <a:pt x="568" y="5312"/>
                    <a:pt x="568" y="5313"/>
                    <a:pt x="568" y="5315"/>
                  </a:cubicBezTo>
                  <a:cubicBezTo>
                    <a:pt x="567" y="5367"/>
                    <a:pt x="559" y="5401"/>
                    <a:pt x="540" y="5429"/>
                  </a:cubicBezTo>
                  <a:cubicBezTo>
                    <a:pt x="525" y="5452"/>
                    <a:pt x="487" y="5467"/>
                    <a:pt x="445" y="5465"/>
                  </a:cubicBezTo>
                  <a:cubicBezTo>
                    <a:pt x="405" y="5463"/>
                    <a:pt x="371" y="5447"/>
                    <a:pt x="358" y="5425"/>
                  </a:cubicBezTo>
                  <a:cubicBezTo>
                    <a:pt x="345" y="5401"/>
                    <a:pt x="338" y="5375"/>
                    <a:pt x="337" y="5348"/>
                  </a:cubicBezTo>
                  <a:cubicBezTo>
                    <a:pt x="337" y="5324"/>
                    <a:pt x="337" y="5064"/>
                    <a:pt x="337" y="4763"/>
                  </a:cubicBezTo>
                  <a:cubicBezTo>
                    <a:pt x="337" y="4338"/>
                    <a:pt x="337" y="3808"/>
                    <a:pt x="336" y="3648"/>
                  </a:cubicBezTo>
                  <a:cubicBezTo>
                    <a:pt x="336" y="3624"/>
                    <a:pt x="315" y="3603"/>
                    <a:pt x="291" y="3604"/>
                  </a:cubicBezTo>
                  <a:cubicBezTo>
                    <a:pt x="267" y="3604"/>
                    <a:pt x="247" y="3624"/>
                    <a:pt x="247" y="3649"/>
                  </a:cubicBezTo>
                  <a:cubicBezTo>
                    <a:pt x="248" y="3746"/>
                    <a:pt x="248" y="3978"/>
                    <a:pt x="248" y="4241"/>
                  </a:cubicBezTo>
                  <a:cubicBezTo>
                    <a:pt x="241" y="4255"/>
                    <a:pt x="229" y="4264"/>
                    <a:pt x="213" y="4270"/>
                  </a:cubicBezTo>
                  <a:cubicBezTo>
                    <a:pt x="179" y="4282"/>
                    <a:pt x="139" y="4273"/>
                    <a:pt x="126" y="4266"/>
                  </a:cubicBezTo>
                  <a:cubicBezTo>
                    <a:pt x="114" y="4260"/>
                    <a:pt x="105" y="4249"/>
                    <a:pt x="99" y="4234"/>
                  </a:cubicBezTo>
                  <a:cubicBezTo>
                    <a:pt x="94" y="4223"/>
                    <a:pt x="89" y="4212"/>
                    <a:pt x="89" y="4188"/>
                  </a:cubicBezTo>
                  <a:lnTo>
                    <a:pt x="89" y="3924"/>
                  </a:lnTo>
                  <a:cubicBezTo>
                    <a:pt x="91" y="3876"/>
                    <a:pt x="91" y="3827"/>
                    <a:pt x="91" y="3780"/>
                  </a:cubicBezTo>
                  <a:lnTo>
                    <a:pt x="91" y="3731"/>
                  </a:lnTo>
                  <a:cubicBezTo>
                    <a:pt x="91" y="3718"/>
                    <a:pt x="91" y="3705"/>
                    <a:pt x="91" y="3692"/>
                  </a:cubicBezTo>
                  <a:cubicBezTo>
                    <a:pt x="91" y="3648"/>
                    <a:pt x="91" y="3607"/>
                    <a:pt x="97" y="3566"/>
                  </a:cubicBezTo>
                  <a:cubicBezTo>
                    <a:pt x="106" y="3514"/>
                    <a:pt x="118" y="3479"/>
                    <a:pt x="139" y="3450"/>
                  </a:cubicBezTo>
                  <a:cubicBezTo>
                    <a:pt x="142" y="3446"/>
                    <a:pt x="163" y="3425"/>
                    <a:pt x="298" y="3409"/>
                  </a:cubicBezTo>
                  <a:cubicBezTo>
                    <a:pt x="510" y="3404"/>
                    <a:pt x="673" y="3406"/>
                    <a:pt x="827" y="3408"/>
                  </a:cubicBezTo>
                  <a:cubicBezTo>
                    <a:pt x="823" y="3448"/>
                    <a:pt x="823" y="3488"/>
                    <a:pt x="823" y="3526"/>
                  </a:cubicBezTo>
                  <a:cubicBezTo>
                    <a:pt x="823" y="3540"/>
                    <a:pt x="823" y="3554"/>
                    <a:pt x="823" y="3568"/>
                  </a:cubicBezTo>
                  <a:lnTo>
                    <a:pt x="823" y="3619"/>
                  </a:lnTo>
                  <a:cubicBezTo>
                    <a:pt x="823" y="3671"/>
                    <a:pt x="822" y="3724"/>
                    <a:pt x="820" y="3777"/>
                  </a:cubicBezTo>
                  <a:lnTo>
                    <a:pt x="820" y="4067"/>
                  </a:lnTo>
                  <a:cubicBezTo>
                    <a:pt x="821" y="4112"/>
                    <a:pt x="832" y="4138"/>
                    <a:pt x="839" y="4154"/>
                  </a:cubicBezTo>
                  <a:cubicBezTo>
                    <a:pt x="849" y="4176"/>
                    <a:pt x="862" y="4194"/>
                    <a:pt x="878" y="4209"/>
                  </a:cubicBezTo>
                  <a:lnTo>
                    <a:pt x="876" y="5148"/>
                  </a:lnTo>
                  <a:close/>
                  <a:moveTo>
                    <a:pt x="2044" y="4065"/>
                  </a:moveTo>
                  <a:cubicBezTo>
                    <a:pt x="2044" y="4093"/>
                    <a:pt x="2038" y="4105"/>
                    <a:pt x="2033" y="4118"/>
                  </a:cubicBezTo>
                  <a:cubicBezTo>
                    <a:pt x="2026" y="4135"/>
                    <a:pt x="2015" y="4147"/>
                    <a:pt x="2002" y="4154"/>
                  </a:cubicBezTo>
                  <a:cubicBezTo>
                    <a:pt x="1984" y="4164"/>
                    <a:pt x="1942" y="4171"/>
                    <a:pt x="1908" y="4159"/>
                  </a:cubicBezTo>
                  <a:cubicBezTo>
                    <a:pt x="1888" y="4152"/>
                    <a:pt x="1875" y="4140"/>
                    <a:pt x="1867" y="4122"/>
                  </a:cubicBezTo>
                  <a:cubicBezTo>
                    <a:pt x="1867" y="4122"/>
                    <a:pt x="1866" y="4121"/>
                    <a:pt x="1866" y="4121"/>
                  </a:cubicBezTo>
                  <a:cubicBezTo>
                    <a:pt x="1866" y="3975"/>
                    <a:pt x="1867" y="3868"/>
                    <a:pt x="1867" y="3760"/>
                  </a:cubicBezTo>
                  <a:cubicBezTo>
                    <a:pt x="1867" y="3675"/>
                    <a:pt x="1868" y="3590"/>
                    <a:pt x="1868" y="3485"/>
                  </a:cubicBezTo>
                  <a:cubicBezTo>
                    <a:pt x="1868" y="3461"/>
                    <a:pt x="1848" y="3441"/>
                    <a:pt x="1824" y="3441"/>
                  </a:cubicBezTo>
                  <a:lnTo>
                    <a:pt x="1823" y="3441"/>
                  </a:lnTo>
                  <a:cubicBezTo>
                    <a:pt x="1799" y="3441"/>
                    <a:pt x="1779" y="3461"/>
                    <a:pt x="1779" y="3485"/>
                  </a:cubicBezTo>
                  <a:cubicBezTo>
                    <a:pt x="1779" y="3590"/>
                    <a:pt x="1778" y="3675"/>
                    <a:pt x="1778" y="3759"/>
                  </a:cubicBezTo>
                  <a:cubicBezTo>
                    <a:pt x="1777" y="3936"/>
                    <a:pt x="1777" y="4110"/>
                    <a:pt x="1777" y="4457"/>
                  </a:cubicBezTo>
                  <a:lnTo>
                    <a:pt x="1776" y="4626"/>
                  </a:lnTo>
                  <a:cubicBezTo>
                    <a:pt x="1776" y="4776"/>
                    <a:pt x="1776" y="4925"/>
                    <a:pt x="1775" y="5075"/>
                  </a:cubicBezTo>
                  <a:lnTo>
                    <a:pt x="1775" y="5110"/>
                  </a:lnTo>
                  <a:cubicBezTo>
                    <a:pt x="1775" y="5183"/>
                    <a:pt x="1775" y="5256"/>
                    <a:pt x="1774" y="5329"/>
                  </a:cubicBezTo>
                  <a:cubicBezTo>
                    <a:pt x="1773" y="5359"/>
                    <a:pt x="1765" y="5388"/>
                    <a:pt x="1750" y="5415"/>
                  </a:cubicBezTo>
                  <a:cubicBezTo>
                    <a:pt x="1735" y="5442"/>
                    <a:pt x="1701" y="5460"/>
                    <a:pt x="1662" y="5461"/>
                  </a:cubicBezTo>
                  <a:cubicBezTo>
                    <a:pt x="1622" y="5463"/>
                    <a:pt x="1587" y="5448"/>
                    <a:pt x="1570" y="5422"/>
                  </a:cubicBezTo>
                  <a:cubicBezTo>
                    <a:pt x="1568" y="5420"/>
                    <a:pt x="1567" y="5418"/>
                    <a:pt x="1565" y="5416"/>
                  </a:cubicBezTo>
                  <a:cubicBezTo>
                    <a:pt x="1541" y="5389"/>
                    <a:pt x="1530" y="5294"/>
                    <a:pt x="1530" y="5239"/>
                  </a:cubicBezTo>
                  <a:cubicBezTo>
                    <a:pt x="1530" y="5236"/>
                    <a:pt x="1530" y="5234"/>
                    <a:pt x="1530" y="5231"/>
                  </a:cubicBezTo>
                  <a:lnTo>
                    <a:pt x="1530" y="4427"/>
                  </a:lnTo>
                  <a:cubicBezTo>
                    <a:pt x="1530" y="4402"/>
                    <a:pt x="1510" y="4383"/>
                    <a:pt x="1485" y="4383"/>
                  </a:cubicBezTo>
                  <a:cubicBezTo>
                    <a:pt x="1460" y="4383"/>
                    <a:pt x="1441" y="4402"/>
                    <a:pt x="1441" y="4427"/>
                  </a:cubicBezTo>
                  <a:lnTo>
                    <a:pt x="1441" y="4431"/>
                  </a:lnTo>
                  <a:lnTo>
                    <a:pt x="1441" y="4454"/>
                  </a:lnTo>
                  <a:cubicBezTo>
                    <a:pt x="1441" y="4701"/>
                    <a:pt x="1440" y="5270"/>
                    <a:pt x="1440" y="5290"/>
                  </a:cubicBezTo>
                  <a:cubicBezTo>
                    <a:pt x="1440" y="5291"/>
                    <a:pt x="1440" y="5293"/>
                    <a:pt x="1440" y="5294"/>
                  </a:cubicBezTo>
                  <a:cubicBezTo>
                    <a:pt x="1439" y="5351"/>
                    <a:pt x="1429" y="5389"/>
                    <a:pt x="1408" y="5421"/>
                  </a:cubicBezTo>
                  <a:cubicBezTo>
                    <a:pt x="1391" y="5447"/>
                    <a:pt x="1349" y="5463"/>
                    <a:pt x="1301" y="5461"/>
                  </a:cubicBezTo>
                  <a:cubicBezTo>
                    <a:pt x="1256" y="5460"/>
                    <a:pt x="1218" y="5442"/>
                    <a:pt x="1203" y="5416"/>
                  </a:cubicBezTo>
                  <a:cubicBezTo>
                    <a:pt x="1188" y="5389"/>
                    <a:pt x="1181" y="5360"/>
                    <a:pt x="1180" y="5330"/>
                  </a:cubicBezTo>
                  <a:cubicBezTo>
                    <a:pt x="1180" y="5304"/>
                    <a:pt x="1180" y="5021"/>
                    <a:pt x="1180" y="4693"/>
                  </a:cubicBezTo>
                  <a:cubicBezTo>
                    <a:pt x="1180" y="4230"/>
                    <a:pt x="1180" y="3653"/>
                    <a:pt x="1179" y="3478"/>
                  </a:cubicBezTo>
                  <a:cubicBezTo>
                    <a:pt x="1178" y="3454"/>
                    <a:pt x="1159" y="3434"/>
                    <a:pt x="1134" y="3434"/>
                  </a:cubicBezTo>
                  <a:lnTo>
                    <a:pt x="1134" y="3434"/>
                  </a:lnTo>
                  <a:cubicBezTo>
                    <a:pt x="1109" y="3434"/>
                    <a:pt x="1090" y="3454"/>
                    <a:pt x="1090" y="3479"/>
                  </a:cubicBezTo>
                  <a:cubicBezTo>
                    <a:pt x="1090" y="3585"/>
                    <a:pt x="1091" y="3839"/>
                    <a:pt x="1091" y="4125"/>
                  </a:cubicBezTo>
                  <a:cubicBezTo>
                    <a:pt x="1082" y="4141"/>
                    <a:pt x="1069" y="4153"/>
                    <a:pt x="1050" y="4159"/>
                  </a:cubicBezTo>
                  <a:cubicBezTo>
                    <a:pt x="1014" y="4172"/>
                    <a:pt x="970" y="4165"/>
                    <a:pt x="952" y="4155"/>
                  </a:cubicBezTo>
                  <a:cubicBezTo>
                    <a:pt x="938" y="4147"/>
                    <a:pt x="928" y="4136"/>
                    <a:pt x="920" y="4118"/>
                  </a:cubicBezTo>
                  <a:cubicBezTo>
                    <a:pt x="915" y="4106"/>
                    <a:pt x="910" y="4094"/>
                    <a:pt x="909" y="4066"/>
                  </a:cubicBezTo>
                  <a:lnTo>
                    <a:pt x="909" y="3779"/>
                  </a:lnTo>
                  <a:cubicBezTo>
                    <a:pt x="911" y="3725"/>
                    <a:pt x="912" y="3672"/>
                    <a:pt x="912" y="3620"/>
                  </a:cubicBezTo>
                  <a:lnTo>
                    <a:pt x="912" y="3568"/>
                  </a:lnTo>
                  <a:cubicBezTo>
                    <a:pt x="912" y="3554"/>
                    <a:pt x="912" y="3540"/>
                    <a:pt x="912" y="3526"/>
                  </a:cubicBezTo>
                  <a:cubicBezTo>
                    <a:pt x="912" y="3478"/>
                    <a:pt x="912" y="3433"/>
                    <a:pt x="919" y="3388"/>
                  </a:cubicBezTo>
                  <a:cubicBezTo>
                    <a:pt x="928" y="3331"/>
                    <a:pt x="942" y="3292"/>
                    <a:pt x="965" y="3260"/>
                  </a:cubicBezTo>
                  <a:cubicBezTo>
                    <a:pt x="970" y="3254"/>
                    <a:pt x="996" y="3231"/>
                    <a:pt x="1140" y="3214"/>
                  </a:cubicBezTo>
                  <a:cubicBezTo>
                    <a:pt x="1392" y="3207"/>
                    <a:pt x="1618" y="3211"/>
                    <a:pt x="1811" y="3214"/>
                  </a:cubicBezTo>
                  <a:lnTo>
                    <a:pt x="1833" y="3214"/>
                  </a:lnTo>
                  <a:cubicBezTo>
                    <a:pt x="1863" y="3214"/>
                    <a:pt x="1894" y="3215"/>
                    <a:pt x="1923" y="3217"/>
                  </a:cubicBezTo>
                  <a:cubicBezTo>
                    <a:pt x="1939" y="3218"/>
                    <a:pt x="1963" y="3223"/>
                    <a:pt x="1989" y="3259"/>
                  </a:cubicBezTo>
                  <a:cubicBezTo>
                    <a:pt x="2012" y="3291"/>
                    <a:pt x="2026" y="3330"/>
                    <a:pt x="2035" y="3387"/>
                  </a:cubicBezTo>
                  <a:cubicBezTo>
                    <a:pt x="2042" y="3432"/>
                    <a:pt x="2042" y="3477"/>
                    <a:pt x="2042" y="3525"/>
                  </a:cubicBezTo>
                  <a:cubicBezTo>
                    <a:pt x="2041" y="3539"/>
                    <a:pt x="2041" y="3553"/>
                    <a:pt x="2041" y="3567"/>
                  </a:cubicBezTo>
                  <a:lnTo>
                    <a:pt x="2042" y="3618"/>
                  </a:lnTo>
                  <a:cubicBezTo>
                    <a:pt x="2042" y="3670"/>
                    <a:pt x="2042" y="3724"/>
                    <a:pt x="2044" y="3776"/>
                  </a:cubicBezTo>
                  <a:lnTo>
                    <a:pt x="2044" y="4065"/>
                  </a:lnTo>
                  <a:close/>
                  <a:moveTo>
                    <a:pt x="2871" y="4187"/>
                  </a:moveTo>
                  <a:cubicBezTo>
                    <a:pt x="2870" y="4212"/>
                    <a:pt x="2866" y="4223"/>
                    <a:pt x="2861" y="4235"/>
                  </a:cubicBezTo>
                  <a:cubicBezTo>
                    <a:pt x="2854" y="4249"/>
                    <a:pt x="2845" y="4260"/>
                    <a:pt x="2833" y="4266"/>
                  </a:cubicBezTo>
                  <a:cubicBezTo>
                    <a:pt x="2821" y="4273"/>
                    <a:pt x="2781" y="4282"/>
                    <a:pt x="2747" y="4270"/>
                  </a:cubicBezTo>
                  <a:cubicBezTo>
                    <a:pt x="2730" y="4264"/>
                    <a:pt x="2719" y="4255"/>
                    <a:pt x="2712" y="4241"/>
                  </a:cubicBezTo>
                  <a:cubicBezTo>
                    <a:pt x="2712" y="3978"/>
                    <a:pt x="2712" y="3746"/>
                    <a:pt x="2713" y="3649"/>
                  </a:cubicBezTo>
                  <a:cubicBezTo>
                    <a:pt x="2713" y="3624"/>
                    <a:pt x="2693" y="3604"/>
                    <a:pt x="2668" y="3604"/>
                  </a:cubicBezTo>
                  <a:lnTo>
                    <a:pt x="2668" y="3604"/>
                  </a:lnTo>
                  <a:cubicBezTo>
                    <a:pt x="2644" y="3604"/>
                    <a:pt x="2624" y="3624"/>
                    <a:pt x="2624" y="3648"/>
                  </a:cubicBezTo>
                  <a:cubicBezTo>
                    <a:pt x="2622" y="3810"/>
                    <a:pt x="2623" y="4344"/>
                    <a:pt x="2623" y="4774"/>
                  </a:cubicBezTo>
                  <a:cubicBezTo>
                    <a:pt x="2623" y="5069"/>
                    <a:pt x="2623" y="5324"/>
                    <a:pt x="2622" y="5348"/>
                  </a:cubicBezTo>
                  <a:cubicBezTo>
                    <a:pt x="2622" y="5375"/>
                    <a:pt x="2615" y="5401"/>
                    <a:pt x="2601" y="5425"/>
                  </a:cubicBezTo>
                  <a:cubicBezTo>
                    <a:pt x="2589" y="5447"/>
                    <a:pt x="2554" y="5463"/>
                    <a:pt x="2514" y="5465"/>
                  </a:cubicBezTo>
                  <a:cubicBezTo>
                    <a:pt x="2472" y="5467"/>
                    <a:pt x="2435" y="5452"/>
                    <a:pt x="2420" y="5429"/>
                  </a:cubicBezTo>
                  <a:cubicBezTo>
                    <a:pt x="2401" y="5401"/>
                    <a:pt x="2392" y="5367"/>
                    <a:pt x="2391" y="5314"/>
                  </a:cubicBezTo>
                  <a:cubicBezTo>
                    <a:pt x="2391" y="5292"/>
                    <a:pt x="2390" y="4736"/>
                    <a:pt x="2390" y="4523"/>
                  </a:cubicBezTo>
                  <a:cubicBezTo>
                    <a:pt x="2390" y="4523"/>
                    <a:pt x="2390" y="4523"/>
                    <a:pt x="2390" y="4523"/>
                  </a:cubicBezTo>
                  <a:lnTo>
                    <a:pt x="2390" y="4519"/>
                  </a:lnTo>
                  <a:cubicBezTo>
                    <a:pt x="2390" y="4494"/>
                    <a:pt x="2371" y="4474"/>
                    <a:pt x="2346" y="4474"/>
                  </a:cubicBezTo>
                  <a:cubicBezTo>
                    <a:pt x="2321" y="4474"/>
                    <a:pt x="2301" y="4494"/>
                    <a:pt x="2301" y="4519"/>
                  </a:cubicBezTo>
                  <a:lnTo>
                    <a:pt x="2301" y="5257"/>
                  </a:lnTo>
                  <a:cubicBezTo>
                    <a:pt x="2301" y="5260"/>
                    <a:pt x="2301" y="5262"/>
                    <a:pt x="2301" y="5264"/>
                  </a:cubicBezTo>
                  <a:cubicBezTo>
                    <a:pt x="2301" y="5315"/>
                    <a:pt x="2292" y="5400"/>
                    <a:pt x="2270" y="5425"/>
                  </a:cubicBezTo>
                  <a:cubicBezTo>
                    <a:pt x="2268" y="5426"/>
                    <a:pt x="2267" y="5428"/>
                    <a:pt x="2265" y="5430"/>
                  </a:cubicBezTo>
                  <a:cubicBezTo>
                    <a:pt x="2250" y="5453"/>
                    <a:pt x="2219" y="5466"/>
                    <a:pt x="2184" y="5465"/>
                  </a:cubicBezTo>
                  <a:cubicBezTo>
                    <a:pt x="2149" y="5463"/>
                    <a:pt x="2119" y="5448"/>
                    <a:pt x="2106" y="5424"/>
                  </a:cubicBezTo>
                  <a:cubicBezTo>
                    <a:pt x="2092" y="5400"/>
                    <a:pt x="2085" y="5374"/>
                    <a:pt x="2085" y="5347"/>
                  </a:cubicBezTo>
                  <a:cubicBezTo>
                    <a:pt x="2084" y="5281"/>
                    <a:pt x="2084" y="5214"/>
                    <a:pt x="2083" y="5148"/>
                  </a:cubicBezTo>
                  <a:lnTo>
                    <a:pt x="2083" y="5114"/>
                  </a:lnTo>
                  <a:cubicBezTo>
                    <a:pt x="2083" y="4982"/>
                    <a:pt x="2083" y="4849"/>
                    <a:pt x="2082" y="4717"/>
                  </a:cubicBezTo>
                  <a:lnTo>
                    <a:pt x="2082" y="4203"/>
                  </a:lnTo>
                  <a:cubicBezTo>
                    <a:pt x="2095" y="4189"/>
                    <a:pt x="2106" y="4172"/>
                    <a:pt x="2115" y="4152"/>
                  </a:cubicBezTo>
                  <a:cubicBezTo>
                    <a:pt x="2122" y="4137"/>
                    <a:pt x="2133" y="4112"/>
                    <a:pt x="2133" y="4065"/>
                  </a:cubicBezTo>
                  <a:lnTo>
                    <a:pt x="2133" y="3775"/>
                  </a:lnTo>
                  <a:cubicBezTo>
                    <a:pt x="2131" y="3722"/>
                    <a:pt x="2131" y="3669"/>
                    <a:pt x="2131" y="3617"/>
                  </a:cubicBezTo>
                  <a:lnTo>
                    <a:pt x="2130" y="3567"/>
                  </a:lnTo>
                  <a:cubicBezTo>
                    <a:pt x="2130" y="3553"/>
                    <a:pt x="2130" y="3540"/>
                    <a:pt x="2130" y="3526"/>
                  </a:cubicBezTo>
                  <a:cubicBezTo>
                    <a:pt x="2131" y="3488"/>
                    <a:pt x="2131" y="3448"/>
                    <a:pt x="2127" y="3408"/>
                  </a:cubicBezTo>
                  <a:cubicBezTo>
                    <a:pt x="2283" y="3406"/>
                    <a:pt x="2447" y="3404"/>
                    <a:pt x="2662" y="3409"/>
                  </a:cubicBezTo>
                  <a:cubicBezTo>
                    <a:pt x="2796" y="3425"/>
                    <a:pt x="2817" y="3446"/>
                    <a:pt x="2820" y="3450"/>
                  </a:cubicBezTo>
                  <a:cubicBezTo>
                    <a:pt x="2841" y="3479"/>
                    <a:pt x="2854" y="3514"/>
                    <a:pt x="2862" y="3566"/>
                  </a:cubicBezTo>
                  <a:cubicBezTo>
                    <a:pt x="2869" y="3607"/>
                    <a:pt x="2869" y="3648"/>
                    <a:pt x="2868" y="3692"/>
                  </a:cubicBezTo>
                  <a:cubicBezTo>
                    <a:pt x="2868" y="3705"/>
                    <a:pt x="2868" y="3718"/>
                    <a:pt x="2868" y="3731"/>
                  </a:cubicBezTo>
                  <a:lnTo>
                    <a:pt x="2868" y="3779"/>
                  </a:lnTo>
                  <a:cubicBezTo>
                    <a:pt x="2869" y="3827"/>
                    <a:pt x="2869" y="3876"/>
                    <a:pt x="2871" y="3923"/>
                  </a:cubicBezTo>
                  <a:lnTo>
                    <a:pt x="2871" y="4187"/>
                  </a:lnTo>
                  <a:close/>
                </a:path>
              </a:pathLst>
            </a:custGeom>
            <a:solidFill>
              <a:srgbClr val="F58F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grpSp>
        <p:nvGrpSpPr>
          <p:cNvPr id="91" name="Icon 2">
            <a:extLst>
              <a:ext uri="{FF2B5EF4-FFF2-40B4-BE49-F238E27FC236}">
                <a16:creationId xmlns:a16="http://schemas.microsoft.com/office/drawing/2014/main" id="{BD0FD755-22CF-43ED-B018-FF9C4F8E147F}"/>
              </a:ext>
            </a:extLst>
          </p:cNvPr>
          <p:cNvGrpSpPr/>
          <p:nvPr/>
        </p:nvGrpSpPr>
        <p:grpSpPr>
          <a:xfrm>
            <a:off x="1419225" y="2011363"/>
            <a:ext cx="1104900" cy="1416050"/>
            <a:chOff x="1419225" y="2011363"/>
            <a:chExt cx="1104900" cy="1416050"/>
          </a:xfrm>
        </p:grpSpPr>
        <p:sp>
          <p:nvSpPr>
            <p:cNvPr id="12" name="Freeform 7">
              <a:extLst>
                <a:ext uri="{FF2B5EF4-FFF2-40B4-BE49-F238E27FC236}">
                  <a16:creationId xmlns:a16="http://schemas.microsoft.com/office/drawing/2014/main" id="{7483E1FF-71D8-4E1F-8446-98B61A298FB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52575" y="2214563"/>
              <a:ext cx="971550" cy="800100"/>
            </a:xfrm>
            <a:custGeom>
              <a:avLst/>
              <a:gdLst>
                <a:gd name="T0" fmla="*/ 2950 w 2960"/>
                <a:gd name="T1" fmla="*/ 433 h 2435"/>
                <a:gd name="T2" fmla="*/ 2112 w 2960"/>
                <a:gd name="T3" fmla="*/ 201 h 2435"/>
                <a:gd name="T4" fmla="*/ 1813 w 2960"/>
                <a:gd name="T5" fmla="*/ 6 h 2435"/>
                <a:gd name="T6" fmla="*/ 842 w 2960"/>
                <a:gd name="T7" fmla="*/ 201 h 2435"/>
                <a:gd name="T8" fmla="*/ 10 w 2960"/>
                <a:gd name="T9" fmla="*/ 433 h 2435"/>
                <a:gd name="T10" fmla="*/ 0 w 2960"/>
                <a:gd name="T11" fmla="*/ 804 h 2435"/>
                <a:gd name="T12" fmla="*/ 175 w 2960"/>
                <a:gd name="T13" fmla="*/ 1246 h 2435"/>
                <a:gd name="T14" fmla="*/ 248 w 2960"/>
                <a:gd name="T15" fmla="*/ 2231 h 2435"/>
                <a:gd name="T16" fmla="*/ 614 w 2960"/>
                <a:gd name="T17" fmla="*/ 2360 h 2435"/>
                <a:gd name="T18" fmla="*/ 779 w 2960"/>
                <a:gd name="T19" fmla="*/ 2435 h 2435"/>
                <a:gd name="T20" fmla="*/ 967 w 2960"/>
                <a:gd name="T21" fmla="*/ 1132 h 2435"/>
                <a:gd name="T22" fmla="*/ 1091 w 2960"/>
                <a:gd name="T23" fmla="*/ 1575 h 2435"/>
                <a:gd name="T24" fmla="*/ 1309 w 2960"/>
                <a:gd name="T25" fmla="*/ 2432 h 2435"/>
                <a:gd name="T26" fmla="*/ 1656 w 2960"/>
                <a:gd name="T27" fmla="*/ 2432 h 2435"/>
                <a:gd name="T28" fmla="*/ 1864 w 2960"/>
                <a:gd name="T29" fmla="*/ 1991 h 2435"/>
                <a:gd name="T30" fmla="*/ 1866 w 2960"/>
                <a:gd name="T31" fmla="*/ 1118 h 2435"/>
                <a:gd name="T32" fmla="*/ 1994 w 2960"/>
                <a:gd name="T33" fmla="*/ 1996 h 2435"/>
                <a:gd name="T34" fmla="*/ 2181 w 2960"/>
                <a:gd name="T35" fmla="*/ 2435 h 2435"/>
                <a:gd name="T36" fmla="*/ 2346 w 2960"/>
                <a:gd name="T37" fmla="*/ 2360 h 2435"/>
                <a:gd name="T38" fmla="*/ 2711 w 2960"/>
                <a:gd name="T39" fmla="*/ 2231 h 2435"/>
                <a:gd name="T40" fmla="*/ 2785 w 2960"/>
                <a:gd name="T41" fmla="*/ 1246 h 2435"/>
                <a:gd name="T42" fmla="*/ 2960 w 2960"/>
                <a:gd name="T43" fmla="*/ 802 h 2435"/>
                <a:gd name="T44" fmla="*/ 854 w 2960"/>
                <a:gd name="T45" fmla="*/ 2305 h 2435"/>
                <a:gd name="T46" fmla="*/ 659 w 2960"/>
                <a:gd name="T47" fmla="*/ 2145 h 2435"/>
                <a:gd name="T48" fmla="*/ 569 w 2960"/>
                <a:gd name="T49" fmla="*/ 1400 h 2435"/>
                <a:gd name="T50" fmla="*/ 568 w 2960"/>
                <a:gd name="T51" fmla="*/ 2196 h 2435"/>
                <a:gd name="T52" fmla="*/ 337 w 2960"/>
                <a:gd name="T53" fmla="*/ 2229 h 2435"/>
                <a:gd name="T54" fmla="*/ 247 w 2960"/>
                <a:gd name="T55" fmla="*/ 530 h 2435"/>
                <a:gd name="T56" fmla="*/ 99 w 2960"/>
                <a:gd name="T57" fmla="*/ 1115 h 2435"/>
                <a:gd name="T58" fmla="*/ 91 w 2960"/>
                <a:gd name="T59" fmla="*/ 612 h 2435"/>
                <a:gd name="T60" fmla="*/ 298 w 2960"/>
                <a:gd name="T61" fmla="*/ 290 h 2435"/>
                <a:gd name="T62" fmla="*/ 823 w 2960"/>
                <a:gd name="T63" fmla="*/ 501 h 2435"/>
                <a:gd name="T64" fmla="*/ 878 w 2960"/>
                <a:gd name="T65" fmla="*/ 1091 h 2435"/>
                <a:gd name="T66" fmla="*/ 2002 w 2960"/>
                <a:gd name="T67" fmla="*/ 1035 h 2435"/>
                <a:gd name="T68" fmla="*/ 1867 w 2960"/>
                <a:gd name="T69" fmla="*/ 641 h 2435"/>
                <a:gd name="T70" fmla="*/ 1779 w 2960"/>
                <a:gd name="T71" fmla="*/ 367 h 2435"/>
                <a:gd name="T72" fmla="*/ 1775 w 2960"/>
                <a:gd name="T73" fmla="*/ 1957 h 2435"/>
                <a:gd name="T74" fmla="*/ 1662 w 2960"/>
                <a:gd name="T75" fmla="*/ 2343 h 2435"/>
                <a:gd name="T76" fmla="*/ 1530 w 2960"/>
                <a:gd name="T77" fmla="*/ 2112 h 2435"/>
                <a:gd name="T78" fmla="*/ 1441 w 2960"/>
                <a:gd name="T79" fmla="*/ 1313 h 2435"/>
                <a:gd name="T80" fmla="*/ 1408 w 2960"/>
                <a:gd name="T81" fmla="*/ 2302 h 2435"/>
                <a:gd name="T82" fmla="*/ 1180 w 2960"/>
                <a:gd name="T83" fmla="*/ 1575 h 2435"/>
                <a:gd name="T84" fmla="*/ 1090 w 2960"/>
                <a:gd name="T85" fmla="*/ 360 h 2435"/>
                <a:gd name="T86" fmla="*/ 920 w 2960"/>
                <a:gd name="T87" fmla="*/ 999 h 2435"/>
                <a:gd name="T88" fmla="*/ 912 w 2960"/>
                <a:gd name="T89" fmla="*/ 450 h 2435"/>
                <a:gd name="T90" fmla="*/ 1141 w 2960"/>
                <a:gd name="T91" fmla="*/ 95 h 2435"/>
                <a:gd name="T92" fmla="*/ 1989 w 2960"/>
                <a:gd name="T93" fmla="*/ 140 h 2435"/>
                <a:gd name="T94" fmla="*/ 2042 w 2960"/>
                <a:gd name="T95" fmla="*/ 499 h 2435"/>
                <a:gd name="T96" fmla="*/ 2861 w 2960"/>
                <a:gd name="T97" fmla="*/ 1116 h 2435"/>
                <a:gd name="T98" fmla="*/ 2713 w 2960"/>
                <a:gd name="T99" fmla="*/ 530 h 2435"/>
                <a:gd name="T100" fmla="*/ 2623 w 2960"/>
                <a:gd name="T101" fmla="*/ 1655 h 2435"/>
                <a:gd name="T102" fmla="*/ 2420 w 2960"/>
                <a:gd name="T103" fmla="*/ 2310 h 2435"/>
                <a:gd name="T104" fmla="*/ 2391 w 2960"/>
                <a:gd name="T105" fmla="*/ 1400 h 2435"/>
                <a:gd name="T106" fmla="*/ 2301 w 2960"/>
                <a:gd name="T107" fmla="*/ 2145 h 2435"/>
                <a:gd name="T108" fmla="*/ 2106 w 2960"/>
                <a:gd name="T109" fmla="*/ 2305 h 2435"/>
                <a:gd name="T110" fmla="*/ 2082 w 2960"/>
                <a:gd name="T111" fmla="*/ 1598 h 2435"/>
                <a:gd name="T112" fmla="*/ 2133 w 2960"/>
                <a:gd name="T113" fmla="*/ 656 h 2435"/>
                <a:gd name="T114" fmla="*/ 2127 w 2960"/>
                <a:gd name="T115" fmla="*/ 290 h 2435"/>
                <a:gd name="T116" fmla="*/ 2868 w 2960"/>
                <a:gd name="T117" fmla="*/ 574 h 2435"/>
                <a:gd name="T118" fmla="*/ 2871 w 2960"/>
                <a:gd name="T119" fmla="*/ 1069 h 24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960" h="2435">
                  <a:moveTo>
                    <a:pt x="2957" y="660"/>
                  </a:moveTo>
                  <a:lnTo>
                    <a:pt x="2957" y="611"/>
                  </a:lnTo>
                  <a:cubicBezTo>
                    <a:pt x="2957" y="599"/>
                    <a:pt x="2957" y="587"/>
                    <a:pt x="2957" y="574"/>
                  </a:cubicBezTo>
                  <a:cubicBezTo>
                    <a:pt x="2958" y="528"/>
                    <a:pt x="2958" y="481"/>
                    <a:pt x="2950" y="433"/>
                  </a:cubicBezTo>
                  <a:cubicBezTo>
                    <a:pt x="2943" y="389"/>
                    <a:pt x="2930" y="331"/>
                    <a:pt x="2893" y="279"/>
                  </a:cubicBezTo>
                  <a:cubicBezTo>
                    <a:pt x="2864" y="240"/>
                    <a:pt x="2800" y="217"/>
                    <a:pt x="2671" y="202"/>
                  </a:cubicBezTo>
                  <a:cubicBezTo>
                    <a:pt x="2669" y="202"/>
                    <a:pt x="2668" y="202"/>
                    <a:pt x="2666" y="202"/>
                  </a:cubicBezTo>
                  <a:cubicBezTo>
                    <a:pt x="2442" y="196"/>
                    <a:pt x="2273" y="198"/>
                    <a:pt x="2112" y="201"/>
                  </a:cubicBezTo>
                  <a:cubicBezTo>
                    <a:pt x="2102" y="164"/>
                    <a:pt x="2087" y="125"/>
                    <a:pt x="2061" y="88"/>
                  </a:cubicBezTo>
                  <a:cubicBezTo>
                    <a:pt x="2026" y="39"/>
                    <a:pt x="1981" y="13"/>
                    <a:pt x="1929" y="9"/>
                  </a:cubicBezTo>
                  <a:cubicBezTo>
                    <a:pt x="1897" y="7"/>
                    <a:pt x="1865" y="7"/>
                    <a:pt x="1834" y="6"/>
                  </a:cubicBezTo>
                  <a:lnTo>
                    <a:pt x="1813" y="6"/>
                  </a:lnTo>
                  <a:cubicBezTo>
                    <a:pt x="1618" y="3"/>
                    <a:pt x="1390" y="0"/>
                    <a:pt x="1136" y="6"/>
                  </a:cubicBezTo>
                  <a:cubicBezTo>
                    <a:pt x="1135" y="6"/>
                    <a:pt x="1133" y="6"/>
                    <a:pt x="1132" y="7"/>
                  </a:cubicBezTo>
                  <a:cubicBezTo>
                    <a:pt x="992" y="23"/>
                    <a:pt x="923" y="47"/>
                    <a:pt x="893" y="89"/>
                  </a:cubicBezTo>
                  <a:cubicBezTo>
                    <a:pt x="867" y="126"/>
                    <a:pt x="852" y="165"/>
                    <a:pt x="842" y="201"/>
                  </a:cubicBezTo>
                  <a:cubicBezTo>
                    <a:pt x="683" y="198"/>
                    <a:pt x="515" y="196"/>
                    <a:pt x="293" y="202"/>
                  </a:cubicBezTo>
                  <a:cubicBezTo>
                    <a:pt x="292" y="202"/>
                    <a:pt x="290" y="202"/>
                    <a:pt x="289" y="202"/>
                  </a:cubicBezTo>
                  <a:cubicBezTo>
                    <a:pt x="160" y="217"/>
                    <a:pt x="96" y="240"/>
                    <a:pt x="67" y="279"/>
                  </a:cubicBezTo>
                  <a:cubicBezTo>
                    <a:pt x="30" y="331"/>
                    <a:pt x="17" y="389"/>
                    <a:pt x="10" y="433"/>
                  </a:cubicBezTo>
                  <a:cubicBezTo>
                    <a:pt x="2" y="481"/>
                    <a:pt x="2" y="528"/>
                    <a:pt x="2" y="574"/>
                  </a:cubicBezTo>
                  <a:cubicBezTo>
                    <a:pt x="3" y="586"/>
                    <a:pt x="3" y="599"/>
                    <a:pt x="2" y="611"/>
                  </a:cubicBezTo>
                  <a:lnTo>
                    <a:pt x="2" y="661"/>
                  </a:lnTo>
                  <a:cubicBezTo>
                    <a:pt x="2" y="708"/>
                    <a:pt x="2" y="755"/>
                    <a:pt x="0" y="804"/>
                  </a:cubicBezTo>
                  <a:lnTo>
                    <a:pt x="0" y="1070"/>
                  </a:lnTo>
                  <a:cubicBezTo>
                    <a:pt x="1" y="1112"/>
                    <a:pt x="11" y="1136"/>
                    <a:pt x="17" y="1151"/>
                  </a:cubicBezTo>
                  <a:cubicBezTo>
                    <a:pt x="32" y="1184"/>
                    <a:pt x="54" y="1209"/>
                    <a:pt x="84" y="1226"/>
                  </a:cubicBezTo>
                  <a:cubicBezTo>
                    <a:pt x="106" y="1238"/>
                    <a:pt x="139" y="1246"/>
                    <a:pt x="175" y="1246"/>
                  </a:cubicBezTo>
                  <a:cubicBezTo>
                    <a:pt x="197" y="1246"/>
                    <a:pt x="220" y="1243"/>
                    <a:pt x="242" y="1235"/>
                  </a:cubicBezTo>
                  <a:cubicBezTo>
                    <a:pt x="244" y="1235"/>
                    <a:pt x="246" y="1233"/>
                    <a:pt x="248" y="1232"/>
                  </a:cubicBezTo>
                  <a:cubicBezTo>
                    <a:pt x="248" y="1370"/>
                    <a:pt x="248" y="1512"/>
                    <a:pt x="248" y="1644"/>
                  </a:cubicBezTo>
                  <a:cubicBezTo>
                    <a:pt x="248" y="1958"/>
                    <a:pt x="248" y="2206"/>
                    <a:pt x="248" y="2231"/>
                  </a:cubicBezTo>
                  <a:cubicBezTo>
                    <a:pt x="249" y="2272"/>
                    <a:pt x="260" y="2312"/>
                    <a:pt x="281" y="2349"/>
                  </a:cubicBezTo>
                  <a:cubicBezTo>
                    <a:pt x="309" y="2400"/>
                    <a:pt x="369" y="2432"/>
                    <a:pt x="442" y="2435"/>
                  </a:cubicBezTo>
                  <a:cubicBezTo>
                    <a:pt x="445" y="2435"/>
                    <a:pt x="449" y="2435"/>
                    <a:pt x="452" y="2435"/>
                  </a:cubicBezTo>
                  <a:cubicBezTo>
                    <a:pt x="521" y="2435"/>
                    <a:pt x="583" y="2407"/>
                    <a:pt x="614" y="2360"/>
                  </a:cubicBezTo>
                  <a:cubicBezTo>
                    <a:pt x="615" y="2358"/>
                    <a:pt x="616" y="2357"/>
                    <a:pt x="617" y="2356"/>
                  </a:cubicBezTo>
                  <a:cubicBezTo>
                    <a:pt x="618" y="2358"/>
                    <a:pt x="620" y="2361"/>
                    <a:pt x="622" y="2363"/>
                  </a:cubicBezTo>
                  <a:cubicBezTo>
                    <a:pt x="654" y="2409"/>
                    <a:pt x="708" y="2435"/>
                    <a:pt x="771" y="2435"/>
                  </a:cubicBezTo>
                  <a:cubicBezTo>
                    <a:pt x="773" y="2435"/>
                    <a:pt x="776" y="2435"/>
                    <a:pt x="779" y="2435"/>
                  </a:cubicBezTo>
                  <a:cubicBezTo>
                    <a:pt x="846" y="2432"/>
                    <a:pt x="903" y="2400"/>
                    <a:pt x="932" y="2348"/>
                  </a:cubicBezTo>
                  <a:cubicBezTo>
                    <a:pt x="952" y="2311"/>
                    <a:pt x="963" y="2272"/>
                    <a:pt x="964" y="2230"/>
                  </a:cubicBezTo>
                  <a:cubicBezTo>
                    <a:pt x="965" y="2163"/>
                    <a:pt x="965" y="2096"/>
                    <a:pt x="965" y="2030"/>
                  </a:cubicBezTo>
                  <a:lnTo>
                    <a:pt x="967" y="1132"/>
                  </a:lnTo>
                  <a:cubicBezTo>
                    <a:pt x="980" y="1135"/>
                    <a:pt x="993" y="1136"/>
                    <a:pt x="1007" y="1136"/>
                  </a:cubicBezTo>
                  <a:cubicBezTo>
                    <a:pt x="1031" y="1136"/>
                    <a:pt x="1055" y="1133"/>
                    <a:pt x="1079" y="1125"/>
                  </a:cubicBezTo>
                  <a:cubicBezTo>
                    <a:pt x="1083" y="1123"/>
                    <a:pt x="1087" y="1121"/>
                    <a:pt x="1091" y="1119"/>
                  </a:cubicBezTo>
                  <a:cubicBezTo>
                    <a:pt x="1091" y="1272"/>
                    <a:pt x="1091" y="1429"/>
                    <a:pt x="1091" y="1575"/>
                  </a:cubicBezTo>
                  <a:cubicBezTo>
                    <a:pt x="1091" y="1916"/>
                    <a:pt x="1091" y="2186"/>
                    <a:pt x="1091" y="2213"/>
                  </a:cubicBezTo>
                  <a:cubicBezTo>
                    <a:pt x="1092" y="2258"/>
                    <a:pt x="1104" y="2301"/>
                    <a:pt x="1126" y="2340"/>
                  </a:cubicBezTo>
                  <a:cubicBezTo>
                    <a:pt x="1156" y="2394"/>
                    <a:pt x="1220" y="2429"/>
                    <a:pt x="1298" y="2432"/>
                  </a:cubicBezTo>
                  <a:cubicBezTo>
                    <a:pt x="1302" y="2432"/>
                    <a:pt x="1305" y="2432"/>
                    <a:pt x="1309" y="2432"/>
                  </a:cubicBezTo>
                  <a:cubicBezTo>
                    <a:pt x="1383" y="2432"/>
                    <a:pt x="1449" y="2401"/>
                    <a:pt x="1482" y="2351"/>
                  </a:cubicBezTo>
                  <a:cubicBezTo>
                    <a:pt x="1484" y="2348"/>
                    <a:pt x="1486" y="2345"/>
                    <a:pt x="1488" y="2342"/>
                  </a:cubicBezTo>
                  <a:cubicBezTo>
                    <a:pt x="1491" y="2347"/>
                    <a:pt x="1494" y="2351"/>
                    <a:pt x="1497" y="2355"/>
                  </a:cubicBezTo>
                  <a:cubicBezTo>
                    <a:pt x="1531" y="2403"/>
                    <a:pt x="1590" y="2432"/>
                    <a:pt x="1656" y="2432"/>
                  </a:cubicBezTo>
                  <a:cubicBezTo>
                    <a:pt x="1659" y="2432"/>
                    <a:pt x="1662" y="2432"/>
                    <a:pt x="1665" y="2432"/>
                  </a:cubicBezTo>
                  <a:cubicBezTo>
                    <a:pt x="1736" y="2429"/>
                    <a:pt x="1797" y="2394"/>
                    <a:pt x="1828" y="2339"/>
                  </a:cubicBezTo>
                  <a:cubicBezTo>
                    <a:pt x="1850" y="2300"/>
                    <a:pt x="1862" y="2257"/>
                    <a:pt x="1863" y="2212"/>
                  </a:cubicBezTo>
                  <a:cubicBezTo>
                    <a:pt x="1864" y="2138"/>
                    <a:pt x="1864" y="2065"/>
                    <a:pt x="1864" y="1991"/>
                  </a:cubicBezTo>
                  <a:lnTo>
                    <a:pt x="1864" y="1957"/>
                  </a:lnTo>
                  <a:cubicBezTo>
                    <a:pt x="1865" y="1807"/>
                    <a:pt x="1865" y="1657"/>
                    <a:pt x="1865" y="1507"/>
                  </a:cubicBezTo>
                  <a:lnTo>
                    <a:pt x="1866" y="1339"/>
                  </a:lnTo>
                  <a:cubicBezTo>
                    <a:pt x="1866" y="1256"/>
                    <a:pt x="1866" y="1184"/>
                    <a:pt x="1866" y="1118"/>
                  </a:cubicBezTo>
                  <a:cubicBezTo>
                    <a:pt x="1870" y="1120"/>
                    <a:pt x="1874" y="1123"/>
                    <a:pt x="1879" y="1124"/>
                  </a:cubicBezTo>
                  <a:cubicBezTo>
                    <a:pt x="1916" y="1137"/>
                    <a:pt x="1958" y="1138"/>
                    <a:pt x="1993" y="1131"/>
                  </a:cubicBezTo>
                  <a:lnTo>
                    <a:pt x="1993" y="1598"/>
                  </a:lnTo>
                  <a:cubicBezTo>
                    <a:pt x="1994" y="1731"/>
                    <a:pt x="1994" y="1863"/>
                    <a:pt x="1994" y="1996"/>
                  </a:cubicBezTo>
                  <a:lnTo>
                    <a:pt x="1994" y="2030"/>
                  </a:lnTo>
                  <a:cubicBezTo>
                    <a:pt x="1995" y="2096"/>
                    <a:pt x="1995" y="2163"/>
                    <a:pt x="1996" y="2230"/>
                  </a:cubicBezTo>
                  <a:cubicBezTo>
                    <a:pt x="1997" y="2272"/>
                    <a:pt x="2007" y="2311"/>
                    <a:pt x="2028" y="2348"/>
                  </a:cubicBezTo>
                  <a:cubicBezTo>
                    <a:pt x="2057" y="2400"/>
                    <a:pt x="2114" y="2432"/>
                    <a:pt x="2181" y="2435"/>
                  </a:cubicBezTo>
                  <a:cubicBezTo>
                    <a:pt x="2184" y="2435"/>
                    <a:pt x="2186" y="2435"/>
                    <a:pt x="2189" y="2435"/>
                  </a:cubicBezTo>
                  <a:cubicBezTo>
                    <a:pt x="2251" y="2435"/>
                    <a:pt x="2306" y="2409"/>
                    <a:pt x="2338" y="2363"/>
                  </a:cubicBezTo>
                  <a:cubicBezTo>
                    <a:pt x="2340" y="2361"/>
                    <a:pt x="2341" y="2358"/>
                    <a:pt x="2343" y="2356"/>
                  </a:cubicBezTo>
                  <a:cubicBezTo>
                    <a:pt x="2344" y="2357"/>
                    <a:pt x="2345" y="2358"/>
                    <a:pt x="2346" y="2360"/>
                  </a:cubicBezTo>
                  <a:cubicBezTo>
                    <a:pt x="2377" y="2407"/>
                    <a:pt x="2438" y="2435"/>
                    <a:pt x="2508" y="2435"/>
                  </a:cubicBezTo>
                  <a:cubicBezTo>
                    <a:pt x="2511" y="2435"/>
                    <a:pt x="2514" y="2435"/>
                    <a:pt x="2518" y="2435"/>
                  </a:cubicBezTo>
                  <a:cubicBezTo>
                    <a:pt x="2590" y="2432"/>
                    <a:pt x="2651" y="2400"/>
                    <a:pt x="2679" y="2349"/>
                  </a:cubicBezTo>
                  <a:cubicBezTo>
                    <a:pt x="2700" y="2312"/>
                    <a:pt x="2711" y="2272"/>
                    <a:pt x="2711" y="2231"/>
                  </a:cubicBezTo>
                  <a:cubicBezTo>
                    <a:pt x="2712" y="2206"/>
                    <a:pt x="2712" y="1963"/>
                    <a:pt x="2712" y="1655"/>
                  </a:cubicBezTo>
                  <a:cubicBezTo>
                    <a:pt x="2712" y="1520"/>
                    <a:pt x="2712" y="1374"/>
                    <a:pt x="2712" y="1232"/>
                  </a:cubicBezTo>
                  <a:cubicBezTo>
                    <a:pt x="2714" y="1233"/>
                    <a:pt x="2716" y="1235"/>
                    <a:pt x="2718" y="1235"/>
                  </a:cubicBezTo>
                  <a:cubicBezTo>
                    <a:pt x="2740" y="1243"/>
                    <a:pt x="2762" y="1246"/>
                    <a:pt x="2785" y="1246"/>
                  </a:cubicBezTo>
                  <a:cubicBezTo>
                    <a:pt x="2820" y="1246"/>
                    <a:pt x="2854" y="1238"/>
                    <a:pt x="2876" y="1226"/>
                  </a:cubicBezTo>
                  <a:cubicBezTo>
                    <a:pt x="2906" y="1209"/>
                    <a:pt x="2928" y="1184"/>
                    <a:pt x="2943" y="1150"/>
                  </a:cubicBezTo>
                  <a:cubicBezTo>
                    <a:pt x="2949" y="1136"/>
                    <a:pt x="2959" y="1112"/>
                    <a:pt x="2960" y="1069"/>
                  </a:cubicBezTo>
                  <a:lnTo>
                    <a:pt x="2960" y="802"/>
                  </a:lnTo>
                  <a:cubicBezTo>
                    <a:pt x="2958" y="755"/>
                    <a:pt x="2958" y="707"/>
                    <a:pt x="2957" y="660"/>
                  </a:cubicBezTo>
                  <a:close/>
                  <a:moveTo>
                    <a:pt x="876" y="2029"/>
                  </a:moveTo>
                  <a:cubicBezTo>
                    <a:pt x="876" y="2096"/>
                    <a:pt x="876" y="2162"/>
                    <a:pt x="875" y="2228"/>
                  </a:cubicBezTo>
                  <a:cubicBezTo>
                    <a:pt x="874" y="2255"/>
                    <a:pt x="867" y="2281"/>
                    <a:pt x="854" y="2305"/>
                  </a:cubicBezTo>
                  <a:cubicBezTo>
                    <a:pt x="841" y="2329"/>
                    <a:pt x="811" y="2345"/>
                    <a:pt x="776" y="2346"/>
                  </a:cubicBezTo>
                  <a:cubicBezTo>
                    <a:pt x="741" y="2347"/>
                    <a:pt x="709" y="2334"/>
                    <a:pt x="694" y="2311"/>
                  </a:cubicBezTo>
                  <a:cubicBezTo>
                    <a:pt x="693" y="2309"/>
                    <a:pt x="692" y="2307"/>
                    <a:pt x="690" y="2306"/>
                  </a:cubicBezTo>
                  <a:cubicBezTo>
                    <a:pt x="668" y="2282"/>
                    <a:pt x="658" y="2196"/>
                    <a:pt x="659" y="2145"/>
                  </a:cubicBezTo>
                  <a:cubicBezTo>
                    <a:pt x="659" y="2143"/>
                    <a:pt x="659" y="2141"/>
                    <a:pt x="658" y="2138"/>
                  </a:cubicBezTo>
                  <a:lnTo>
                    <a:pt x="658" y="1400"/>
                  </a:lnTo>
                  <a:cubicBezTo>
                    <a:pt x="658" y="1376"/>
                    <a:pt x="638" y="1356"/>
                    <a:pt x="614" y="1356"/>
                  </a:cubicBezTo>
                  <a:cubicBezTo>
                    <a:pt x="589" y="1356"/>
                    <a:pt x="569" y="1376"/>
                    <a:pt x="569" y="1400"/>
                  </a:cubicBezTo>
                  <a:lnTo>
                    <a:pt x="569" y="1404"/>
                  </a:lnTo>
                  <a:lnTo>
                    <a:pt x="569" y="1425"/>
                  </a:lnTo>
                  <a:cubicBezTo>
                    <a:pt x="569" y="1651"/>
                    <a:pt x="569" y="2174"/>
                    <a:pt x="569" y="2192"/>
                  </a:cubicBezTo>
                  <a:cubicBezTo>
                    <a:pt x="568" y="2193"/>
                    <a:pt x="568" y="2195"/>
                    <a:pt x="568" y="2196"/>
                  </a:cubicBezTo>
                  <a:cubicBezTo>
                    <a:pt x="567" y="2248"/>
                    <a:pt x="559" y="2282"/>
                    <a:pt x="540" y="2310"/>
                  </a:cubicBezTo>
                  <a:cubicBezTo>
                    <a:pt x="525" y="2333"/>
                    <a:pt x="487" y="2348"/>
                    <a:pt x="445" y="2346"/>
                  </a:cubicBezTo>
                  <a:cubicBezTo>
                    <a:pt x="405" y="2344"/>
                    <a:pt x="371" y="2329"/>
                    <a:pt x="358" y="2306"/>
                  </a:cubicBezTo>
                  <a:cubicBezTo>
                    <a:pt x="345" y="2282"/>
                    <a:pt x="338" y="2256"/>
                    <a:pt x="337" y="2229"/>
                  </a:cubicBezTo>
                  <a:cubicBezTo>
                    <a:pt x="337" y="2205"/>
                    <a:pt x="337" y="1945"/>
                    <a:pt x="337" y="1644"/>
                  </a:cubicBezTo>
                  <a:cubicBezTo>
                    <a:pt x="337" y="1219"/>
                    <a:pt x="337" y="690"/>
                    <a:pt x="336" y="529"/>
                  </a:cubicBezTo>
                  <a:cubicBezTo>
                    <a:pt x="336" y="505"/>
                    <a:pt x="315" y="485"/>
                    <a:pt x="291" y="485"/>
                  </a:cubicBezTo>
                  <a:cubicBezTo>
                    <a:pt x="267" y="485"/>
                    <a:pt x="247" y="505"/>
                    <a:pt x="247" y="530"/>
                  </a:cubicBezTo>
                  <a:cubicBezTo>
                    <a:pt x="248" y="627"/>
                    <a:pt x="248" y="860"/>
                    <a:pt x="248" y="1123"/>
                  </a:cubicBezTo>
                  <a:cubicBezTo>
                    <a:pt x="241" y="1136"/>
                    <a:pt x="229" y="1146"/>
                    <a:pt x="213" y="1151"/>
                  </a:cubicBezTo>
                  <a:cubicBezTo>
                    <a:pt x="179" y="1163"/>
                    <a:pt x="139" y="1154"/>
                    <a:pt x="126" y="1147"/>
                  </a:cubicBezTo>
                  <a:cubicBezTo>
                    <a:pt x="114" y="1141"/>
                    <a:pt x="105" y="1131"/>
                    <a:pt x="99" y="1115"/>
                  </a:cubicBezTo>
                  <a:cubicBezTo>
                    <a:pt x="94" y="1105"/>
                    <a:pt x="89" y="1093"/>
                    <a:pt x="89" y="1069"/>
                  </a:cubicBezTo>
                  <a:lnTo>
                    <a:pt x="89" y="805"/>
                  </a:lnTo>
                  <a:cubicBezTo>
                    <a:pt x="91" y="757"/>
                    <a:pt x="91" y="709"/>
                    <a:pt x="91" y="662"/>
                  </a:cubicBezTo>
                  <a:lnTo>
                    <a:pt x="91" y="612"/>
                  </a:lnTo>
                  <a:cubicBezTo>
                    <a:pt x="92" y="599"/>
                    <a:pt x="91" y="586"/>
                    <a:pt x="91" y="573"/>
                  </a:cubicBezTo>
                  <a:cubicBezTo>
                    <a:pt x="91" y="529"/>
                    <a:pt x="91" y="488"/>
                    <a:pt x="97" y="447"/>
                  </a:cubicBezTo>
                  <a:cubicBezTo>
                    <a:pt x="106" y="396"/>
                    <a:pt x="119" y="360"/>
                    <a:pt x="139" y="331"/>
                  </a:cubicBezTo>
                  <a:cubicBezTo>
                    <a:pt x="142" y="327"/>
                    <a:pt x="163" y="307"/>
                    <a:pt x="298" y="290"/>
                  </a:cubicBezTo>
                  <a:cubicBezTo>
                    <a:pt x="510" y="285"/>
                    <a:pt x="673" y="287"/>
                    <a:pt x="827" y="289"/>
                  </a:cubicBezTo>
                  <a:cubicBezTo>
                    <a:pt x="823" y="330"/>
                    <a:pt x="823" y="369"/>
                    <a:pt x="823" y="408"/>
                  </a:cubicBezTo>
                  <a:cubicBezTo>
                    <a:pt x="823" y="421"/>
                    <a:pt x="823" y="435"/>
                    <a:pt x="823" y="449"/>
                  </a:cubicBezTo>
                  <a:lnTo>
                    <a:pt x="823" y="501"/>
                  </a:lnTo>
                  <a:cubicBezTo>
                    <a:pt x="823" y="552"/>
                    <a:pt x="822" y="605"/>
                    <a:pt x="821" y="659"/>
                  </a:cubicBezTo>
                  <a:lnTo>
                    <a:pt x="821" y="948"/>
                  </a:lnTo>
                  <a:cubicBezTo>
                    <a:pt x="821" y="994"/>
                    <a:pt x="832" y="1019"/>
                    <a:pt x="839" y="1036"/>
                  </a:cubicBezTo>
                  <a:cubicBezTo>
                    <a:pt x="849" y="1058"/>
                    <a:pt x="862" y="1076"/>
                    <a:pt x="878" y="1091"/>
                  </a:cubicBezTo>
                  <a:lnTo>
                    <a:pt x="876" y="2029"/>
                  </a:lnTo>
                  <a:close/>
                  <a:moveTo>
                    <a:pt x="2044" y="946"/>
                  </a:moveTo>
                  <a:cubicBezTo>
                    <a:pt x="2044" y="974"/>
                    <a:pt x="2039" y="986"/>
                    <a:pt x="2033" y="999"/>
                  </a:cubicBezTo>
                  <a:cubicBezTo>
                    <a:pt x="2026" y="1016"/>
                    <a:pt x="2015" y="1028"/>
                    <a:pt x="2002" y="1035"/>
                  </a:cubicBezTo>
                  <a:cubicBezTo>
                    <a:pt x="1984" y="1045"/>
                    <a:pt x="1942" y="1052"/>
                    <a:pt x="1908" y="1040"/>
                  </a:cubicBezTo>
                  <a:cubicBezTo>
                    <a:pt x="1888" y="1034"/>
                    <a:pt x="1875" y="1021"/>
                    <a:pt x="1867" y="1003"/>
                  </a:cubicBezTo>
                  <a:cubicBezTo>
                    <a:pt x="1867" y="1003"/>
                    <a:pt x="1866" y="1002"/>
                    <a:pt x="1866" y="1002"/>
                  </a:cubicBezTo>
                  <a:cubicBezTo>
                    <a:pt x="1866" y="856"/>
                    <a:pt x="1867" y="749"/>
                    <a:pt x="1867" y="641"/>
                  </a:cubicBezTo>
                  <a:cubicBezTo>
                    <a:pt x="1867" y="557"/>
                    <a:pt x="1868" y="472"/>
                    <a:pt x="1868" y="367"/>
                  </a:cubicBezTo>
                  <a:cubicBezTo>
                    <a:pt x="1868" y="342"/>
                    <a:pt x="1848" y="322"/>
                    <a:pt x="1824" y="322"/>
                  </a:cubicBezTo>
                  <a:lnTo>
                    <a:pt x="1823" y="322"/>
                  </a:lnTo>
                  <a:cubicBezTo>
                    <a:pt x="1799" y="322"/>
                    <a:pt x="1779" y="342"/>
                    <a:pt x="1779" y="367"/>
                  </a:cubicBezTo>
                  <a:cubicBezTo>
                    <a:pt x="1779" y="471"/>
                    <a:pt x="1778" y="556"/>
                    <a:pt x="1778" y="641"/>
                  </a:cubicBezTo>
                  <a:cubicBezTo>
                    <a:pt x="1777" y="817"/>
                    <a:pt x="1777" y="991"/>
                    <a:pt x="1777" y="1339"/>
                  </a:cubicBezTo>
                  <a:lnTo>
                    <a:pt x="1776" y="1507"/>
                  </a:lnTo>
                  <a:cubicBezTo>
                    <a:pt x="1776" y="1657"/>
                    <a:pt x="1776" y="1807"/>
                    <a:pt x="1775" y="1957"/>
                  </a:cubicBezTo>
                  <a:lnTo>
                    <a:pt x="1775" y="1991"/>
                  </a:lnTo>
                  <a:cubicBezTo>
                    <a:pt x="1775" y="2064"/>
                    <a:pt x="1775" y="2137"/>
                    <a:pt x="1774" y="2211"/>
                  </a:cubicBezTo>
                  <a:cubicBezTo>
                    <a:pt x="1773" y="2241"/>
                    <a:pt x="1765" y="2269"/>
                    <a:pt x="1750" y="2296"/>
                  </a:cubicBezTo>
                  <a:cubicBezTo>
                    <a:pt x="1735" y="2323"/>
                    <a:pt x="1701" y="2341"/>
                    <a:pt x="1662" y="2343"/>
                  </a:cubicBezTo>
                  <a:cubicBezTo>
                    <a:pt x="1623" y="2344"/>
                    <a:pt x="1587" y="2329"/>
                    <a:pt x="1570" y="2303"/>
                  </a:cubicBezTo>
                  <a:cubicBezTo>
                    <a:pt x="1568" y="2301"/>
                    <a:pt x="1567" y="2299"/>
                    <a:pt x="1565" y="2298"/>
                  </a:cubicBezTo>
                  <a:cubicBezTo>
                    <a:pt x="1541" y="2270"/>
                    <a:pt x="1530" y="2176"/>
                    <a:pt x="1530" y="2120"/>
                  </a:cubicBezTo>
                  <a:cubicBezTo>
                    <a:pt x="1530" y="2118"/>
                    <a:pt x="1530" y="2115"/>
                    <a:pt x="1530" y="2112"/>
                  </a:cubicBezTo>
                  <a:lnTo>
                    <a:pt x="1530" y="1308"/>
                  </a:lnTo>
                  <a:cubicBezTo>
                    <a:pt x="1530" y="1284"/>
                    <a:pt x="1510" y="1264"/>
                    <a:pt x="1485" y="1264"/>
                  </a:cubicBezTo>
                  <a:cubicBezTo>
                    <a:pt x="1461" y="1264"/>
                    <a:pt x="1441" y="1284"/>
                    <a:pt x="1441" y="1308"/>
                  </a:cubicBezTo>
                  <a:lnTo>
                    <a:pt x="1441" y="1313"/>
                  </a:lnTo>
                  <a:lnTo>
                    <a:pt x="1441" y="1335"/>
                  </a:lnTo>
                  <a:cubicBezTo>
                    <a:pt x="1441" y="1582"/>
                    <a:pt x="1440" y="2152"/>
                    <a:pt x="1440" y="2171"/>
                  </a:cubicBezTo>
                  <a:cubicBezTo>
                    <a:pt x="1440" y="2173"/>
                    <a:pt x="1440" y="2174"/>
                    <a:pt x="1440" y="2175"/>
                  </a:cubicBezTo>
                  <a:cubicBezTo>
                    <a:pt x="1439" y="2233"/>
                    <a:pt x="1429" y="2270"/>
                    <a:pt x="1408" y="2302"/>
                  </a:cubicBezTo>
                  <a:cubicBezTo>
                    <a:pt x="1391" y="2329"/>
                    <a:pt x="1349" y="2344"/>
                    <a:pt x="1302" y="2343"/>
                  </a:cubicBezTo>
                  <a:cubicBezTo>
                    <a:pt x="1256" y="2341"/>
                    <a:pt x="1218" y="2323"/>
                    <a:pt x="1203" y="2297"/>
                  </a:cubicBezTo>
                  <a:cubicBezTo>
                    <a:pt x="1188" y="2270"/>
                    <a:pt x="1181" y="2241"/>
                    <a:pt x="1180" y="2211"/>
                  </a:cubicBezTo>
                  <a:cubicBezTo>
                    <a:pt x="1180" y="2186"/>
                    <a:pt x="1180" y="1903"/>
                    <a:pt x="1180" y="1575"/>
                  </a:cubicBezTo>
                  <a:cubicBezTo>
                    <a:pt x="1180" y="1111"/>
                    <a:pt x="1180" y="534"/>
                    <a:pt x="1179" y="360"/>
                  </a:cubicBezTo>
                  <a:cubicBezTo>
                    <a:pt x="1179" y="335"/>
                    <a:pt x="1159" y="315"/>
                    <a:pt x="1134" y="315"/>
                  </a:cubicBezTo>
                  <a:lnTo>
                    <a:pt x="1134" y="315"/>
                  </a:lnTo>
                  <a:cubicBezTo>
                    <a:pt x="1109" y="315"/>
                    <a:pt x="1090" y="336"/>
                    <a:pt x="1090" y="360"/>
                  </a:cubicBezTo>
                  <a:cubicBezTo>
                    <a:pt x="1091" y="466"/>
                    <a:pt x="1091" y="720"/>
                    <a:pt x="1091" y="1007"/>
                  </a:cubicBezTo>
                  <a:cubicBezTo>
                    <a:pt x="1082" y="1023"/>
                    <a:pt x="1069" y="1034"/>
                    <a:pt x="1050" y="1041"/>
                  </a:cubicBezTo>
                  <a:cubicBezTo>
                    <a:pt x="1014" y="1053"/>
                    <a:pt x="970" y="1046"/>
                    <a:pt x="952" y="1036"/>
                  </a:cubicBezTo>
                  <a:cubicBezTo>
                    <a:pt x="938" y="1029"/>
                    <a:pt x="928" y="1017"/>
                    <a:pt x="920" y="999"/>
                  </a:cubicBezTo>
                  <a:cubicBezTo>
                    <a:pt x="915" y="987"/>
                    <a:pt x="910" y="975"/>
                    <a:pt x="910" y="948"/>
                  </a:cubicBezTo>
                  <a:lnTo>
                    <a:pt x="909" y="660"/>
                  </a:lnTo>
                  <a:cubicBezTo>
                    <a:pt x="911" y="607"/>
                    <a:pt x="912" y="553"/>
                    <a:pt x="912" y="501"/>
                  </a:cubicBezTo>
                  <a:lnTo>
                    <a:pt x="912" y="450"/>
                  </a:lnTo>
                  <a:cubicBezTo>
                    <a:pt x="912" y="435"/>
                    <a:pt x="912" y="421"/>
                    <a:pt x="912" y="407"/>
                  </a:cubicBezTo>
                  <a:cubicBezTo>
                    <a:pt x="912" y="359"/>
                    <a:pt x="912" y="314"/>
                    <a:pt x="919" y="270"/>
                  </a:cubicBezTo>
                  <a:cubicBezTo>
                    <a:pt x="928" y="213"/>
                    <a:pt x="942" y="173"/>
                    <a:pt x="965" y="141"/>
                  </a:cubicBezTo>
                  <a:cubicBezTo>
                    <a:pt x="970" y="135"/>
                    <a:pt x="996" y="113"/>
                    <a:pt x="1141" y="95"/>
                  </a:cubicBezTo>
                  <a:cubicBezTo>
                    <a:pt x="1392" y="89"/>
                    <a:pt x="1618" y="92"/>
                    <a:pt x="1811" y="95"/>
                  </a:cubicBezTo>
                  <a:lnTo>
                    <a:pt x="1833" y="95"/>
                  </a:lnTo>
                  <a:cubicBezTo>
                    <a:pt x="1863" y="96"/>
                    <a:pt x="1894" y="96"/>
                    <a:pt x="1923" y="98"/>
                  </a:cubicBezTo>
                  <a:cubicBezTo>
                    <a:pt x="1939" y="99"/>
                    <a:pt x="1963" y="105"/>
                    <a:pt x="1989" y="140"/>
                  </a:cubicBezTo>
                  <a:cubicBezTo>
                    <a:pt x="2012" y="172"/>
                    <a:pt x="2026" y="212"/>
                    <a:pt x="2035" y="269"/>
                  </a:cubicBezTo>
                  <a:cubicBezTo>
                    <a:pt x="2042" y="313"/>
                    <a:pt x="2042" y="359"/>
                    <a:pt x="2042" y="407"/>
                  </a:cubicBezTo>
                  <a:cubicBezTo>
                    <a:pt x="2041" y="421"/>
                    <a:pt x="2041" y="435"/>
                    <a:pt x="2042" y="449"/>
                  </a:cubicBezTo>
                  <a:lnTo>
                    <a:pt x="2042" y="499"/>
                  </a:lnTo>
                  <a:cubicBezTo>
                    <a:pt x="2042" y="551"/>
                    <a:pt x="2042" y="606"/>
                    <a:pt x="2044" y="658"/>
                  </a:cubicBezTo>
                  <a:lnTo>
                    <a:pt x="2044" y="946"/>
                  </a:lnTo>
                  <a:close/>
                  <a:moveTo>
                    <a:pt x="2871" y="1069"/>
                  </a:moveTo>
                  <a:cubicBezTo>
                    <a:pt x="2870" y="1093"/>
                    <a:pt x="2866" y="1105"/>
                    <a:pt x="2861" y="1116"/>
                  </a:cubicBezTo>
                  <a:cubicBezTo>
                    <a:pt x="2854" y="1131"/>
                    <a:pt x="2846" y="1141"/>
                    <a:pt x="2833" y="1147"/>
                  </a:cubicBezTo>
                  <a:cubicBezTo>
                    <a:pt x="2821" y="1154"/>
                    <a:pt x="2781" y="1163"/>
                    <a:pt x="2747" y="1151"/>
                  </a:cubicBezTo>
                  <a:cubicBezTo>
                    <a:pt x="2730" y="1146"/>
                    <a:pt x="2719" y="1136"/>
                    <a:pt x="2712" y="1123"/>
                  </a:cubicBezTo>
                  <a:cubicBezTo>
                    <a:pt x="2712" y="859"/>
                    <a:pt x="2712" y="627"/>
                    <a:pt x="2713" y="530"/>
                  </a:cubicBezTo>
                  <a:cubicBezTo>
                    <a:pt x="2713" y="505"/>
                    <a:pt x="2693" y="485"/>
                    <a:pt x="2668" y="485"/>
                  </a:cubicBezTo>
                  <a:lnTo>
                    <a:pt x="2668" y="485"/>
                  </a:lnTo>
                  <a:cubicBezTo>
                    <a:pt x="2644" y="485"/>
                    <a:pt x="2624" y="505"/>
                    <a:pt x="2624" y="529"/>
                  </a:cubicBezTo>
                  <a:cubicBezTo>
                    <a:pt x="2622" y="691"/>
                    <a:pt x="2623" y="1226"/>
                    <a:pt x="2623" y="1655"/>
                  </a:cubicBezTo>
                  <a:cubicBezTo>
                    <a:pt x="2623" y="1950"/>
                    <a:pt x="2623" y="2206"/>
                    <a:pt x="2622" y="2229"/>
                  </a:cubicBezTo>
                  <a:cubicBezTo>
                    <a:pt x="2622" y="2256"/>
                    <a:pt x="2615" y="2282"/>
                    <a:pt x="2602" y="2306"/>
                  </a:cubicBezTo>
                  <a:cubicBezTo>
                    <a:pt x="2589" y="2329"/>
                    <a:pt x="2555" y="2344"/>
                    <a:pt x="2514" y="2346"/>
                  </a:cubicBezTo>
                  <a:cubicBezTo>
                    <a:pt x="2472" y="2348"/>
                    <a:pt x="2435" y="2333"/>
                    <a:pt x="2420" y="2310"/>
                  </a:cubicBezTo>
                  <a:cubicBezTo>
                    <a:pt x="2401" y="2282"/>
                    <a:pt x="2392" y="2248"/>
                    <a:pt x="2391" y="2195"/>
                  </a:cubicBezTo>
                  <a:cubicBezTo>
                    <a:pt x="2391" y="2173"/>
                    <a:pt x="2391" y="1617"/>
                    <a:pt x="2391" y="1404"/>
                  </a:cubicBezTo>
                  <a:cubicBezTo>
                    <a:pt x="2391" y="1404"/>
                    <a:pt x="2391" y="1404"/>
                    <a:pt x="2391" y="1404"/>
                  </a:cubicBezTo>
                  <a:lnTo>
                    <a:pt x="2391" y="1400"/>
                  </a:lnTo>
                  <a:cubicBezTo>
                    <a:pt x="2391" y="1376"/>
                    <a:pt x="2371" y="1356"/>
                    <a:pt x="2346" y="1356"/>
                  </a:cubicBezTo>
                  <a:cubicBezTo>
                    <a:pt x="2321" y="1356"/>
                    <a:pt x="2302" y="1376"/>
                    <a:pt x="2302" y="1400"/>
                  </a:cubicBezTo>
                  <a:lnTo>
                    <a:pt x="2302" y="2139"/>
                  </a:lnTo>
                  <a:cubicBezTo>
                    <a:pt x="2301" y="2141"/>
                    <a:pt x="2301" y="2143"/>
                    <a:pt x="2301" y="2145"/>
                  </a:cubicBezTo>
                  <a:cubicBezTo>
                    <a:pt x="2301" y="2196"/>
                    <a:pt x="2292" y="2282"/>
                    <a:pt x="2270" y="2306"/>
                  </a:cubicBezTo>
                  <a:cubicBezTo>
                    <a:pt x="2268" y="2307"/>
                    <a:pt x="2267" y="2309"/>
                    <a:pt x="2265" y="2311"/>
                  </a:cubicBezTo>
                  <a:cubicBezTo>
                    <a:pt x="2250" y="2334"/>
                    <a:pt x="2219" y="2347"/>
                    <a:pt x="2184" y="2346"/>
                  </a:cubicBezTo>
                  <a:cubicBezTo>
                    <a:pt x="2149" y="2345"/>
                    <a:pt x="2119" y="2329"/>
                    <a:pt x="2106" y="2305"/>
                  </a:cubicBezTo>
                  <a:cubicBezTo>
                    <a:pt x="2092" y="2281"/>
                    <a:pt x="2085" y="2255"/>
                    <a:pt x="2085" y="2228"/>
                  </a:cubicBezTo>
                  <a:cubicBezTo>
                    <a:pt x="2084" y="2162"/>
                    <a:pt x="2084" y="2096"/>
                    <a:pt x="2083" y="2029"/>
                  </a:cubicBezTo>
                  <a:lnTo>
                    <a:pt x="2083" y="1995"/>
                  </a:lnTo>
                  <a:cubicBezTo>
                    <a:pt x="2083" y="1863"/>
                    <a:pt x="2083" y="1731"/>
                    <a:pt x="2082" y="1598"/>
                  </a:cubicBezTo>
                  <a:lnTo>
                    <a:pt x="2082" y="1084"/>
                  </a:lnTo>
                  <a:cubicBezTo>
                    <a:pt x="2095" y="1070"/>
                    <a:pt x="2107" y="1053"/>
                    <a:pt x="2115" y="1034"/>
                  </a:cubicBezTo>
                  <a:cubicBezTo>
                    <a:pt x="2122" y="1018"/>
                    <a:pt x="2133" y="993"/>
                    <a:pt x="2133" y="947"/>
                  </a:cubicBezTo>
                  <a:lnTo>
                    <a:pt x="2133" y="656"/>
                  </a:lnTo>
                  <a:cubicBezTo>
                    <a:pt x="2131" y="604"/>
                    <a:pt x="2131" y="550"/>
                    <a:pt x="2131" y="499"/>
                  </a:cubicBezTo>
                  <a:lnTo>
                    <a:pt x="2131" y="448"/>
                  </a:lnTo>
                  <a:cubicBezTo>
                    <a:pt x="2130" y="434"/>
                    <a:pt x="2131" y="421"/>
                    <a:pt x="2131" y="407"/>
                  </a:cubicBezTo>
                  <a:cubicBezTo>
                    <a:pt x="2131" y="369"/>
                    <a:pt x="2131" y="330"/>
                    <a:pt x="2127" y="290"/>
                  </a:cubicBezTo>
                  <a:cubicBezTo>
                    <a:pt x="2283" y="287"/>
                    <a:pt x="2447" y="285"/>
                    <a:pt x="2662" y="290"/>
                  </a:cubicBezTo>
                  <a:cubicBezTo>
                    <a:pt x="2796" y="307"/>
                    <a:pt x="2818" y="327"/>
                    <a:pt x="2820" y="331"/>
                  </a:cubicBezTo>
                  <a:cubicBezTo>
                    <a:pt x="2841" y="360"/>
                    <a:pt x="2854" y="396"/>
                    <a:pt x="2862" y="447"/>
                  </a:cubicBezTo>
                  <a:cubicBezTo>
                    <a:pt x="2869" y="488"/>
                    <a:pt x="2869" y="530"/>
                    <a:pt x="2868" y="574"/>
                  </a:cubicBezTo>
                  <a:cubicBezTo>
                    <a:pt x="2868" y="586"/>
                    <a:pt x="2868" y="599"/>
                    <a:pt x="2868" y="612"/>
                  </a:cubicBezTo>
                  <a:lnTo>
                    <a:pt x="2869" y="660"/>
                  </a:lnTo>
                  <a:cubicBezTo>
                    <a:pt x="2869" y="708"/>
                    <a:pt x="2869" y="757"/>
                    <a:pt x="2871" y="804"/>
                  </a:cubicBezTo>
                  <a:lnTo>
                    <a:pt x="2871" y="1069"/>
                  </a:lnTo>
                  <a:close/>
                </a:path>
              </a:pathLst>
            </a:custGeom>
            <a:solidFill>
              <a:srgbClr val="76C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3" name="Freeform 8">
              <a:extLst>
                <a:ext uri="{FF2B5EF4-FFF2-40B4-BE49-F238E27FC236}">
                  <a16:creationId xmlns:a16="http://schemas.microsoft.com/office/drawing/2014/main" id="{35832C95-7663-4683-B5F5-45AD9C09645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449388" y="2447925"/>
              <a:ext cx="912813" cy="950912"/>
            </a:xfrm>
            <a:custGeom>
              <a:avLst/>
              <a:gdLst>
                <a:gd name="T0" fmla="*/ 734 w 2781"/>
                <a:gd name="T1" fmla="*/ 1045 h 2893"/>
                <a:gd name="T2" fmla="*/ 737 w 2781"/>
                <a:gd name="T3" fmla="*/ 834 h 2893"/>
                <a:gd name="T4" fmla="*/ 8 w 2781"/>
                <a:gd name="T5" fmla="*/ 992 h 2893"/>
                <a:gd name="T6" fmla="*/ 2 w 2781"/>
                <a:gd name="T7" fmla="*/ 1207 h 2893"/>
                <a:gd name="T8" fmla="*/ 9 w 2781"/>
                <a:gd name="T9" fmla="*/ 1660 h 2893"/>
                <a:gd name="T10" fmla="*/ 159 w 2781"/>
                <a:gd name="T11" fmla="*/ 1667 h 2893"/>
                <a:gd name="T12" fmla="*/ 247 w 2781"/>
                <a:gd name="T13" fmla="*/ 1074 h 2893"/>
                <a:gd name="T14" fmla="*/ 269 w 2781"/>
                <a:gd name="T15" fmla="*/ 2851 h 2893"/>
                <a:gd name="T16" fmla="*/ 479 w 2781"/>
                <a:gd name="T17" fmla="*/ 2741 h 2893"/>
                <a:gd name="T18" fmla="*/ 480 w 2781"/>
                <a:gd name="T19" fmla="*/ 1949 h 2893"/>
                <a:gd name="T20" fmla="*/ 569 w 2781"/>
                <a:gd name="T21" fmla="*/ 1945 h 2893"/>
                <a:gd name="T22" fmla="*/ 601 w 2781"/>
                <a:gd name="T23" fmla="*/ 2851 h 2893"/>
                <a:gd name="T24" fmla="*/ 765 w 2781"/>
                <a:gd name="T25" fmla="*/ 2850 h 2893"/>
                <a:gd name="T26" fmla="*/ 788 w 2781"/>
                <a:gd name="T27" fmla="*/ 1636 h 2893"/>
                <a:gd name="T28" fmla="*/ 523 w 2781"/>
                <a:gd name="T29" fmla="*/ 593 h 2893"/>
                <a:gd name="T30" fmla="*/ 348 w 2781"/>
                <a:gd name="T31" fmla="*/ 419 h 2893"/>
                <a:gd name="T32" fmla="*/ 1583 w 2781"/>
                <a:gd name="T33" fmla="*/ 193 h 2893"/>
                <a:gd name="T34" fmla="*/ 1390 w 2781"/>
                <a:gd name="T35" fmla="*/ 385 h 2893"/>
                <a:gd name="T36" fmla="*/ 2270 w 2781"/>
                <a:gd name="T37" fmla="*/ 244 h 2893"/>
                <a:gd name="T38" fmla="*/ 2779 w 2781"/>
                <a:gd name="T39" fmla="*/ 1157 h 2893"/>
                <a:gd name="T40" fmla="*/ 2731 w 2781"/>
                <a:gd name="T41" fmla="*/ 876 h 2893"/>
                <a:gd name="T42" fmla="*/ 2041 w 2781"/>
                <a:gd name="T43" fmla="*/ 952 h 2893"/>
                <a:gd name="T44" fmla="*/ 2044 w 2781"/>
                <a:gd name="T45" fmla="*/ 1201 h 2893"/>
                <a:gd name="T46" fmla="*/ 1993 w 2781"/>
                <a:gd name="T47" fmla="*/ 1629 h 2893"/>
                <a:gd name="T48" fmla="*/ 1994 w 2781"/>
                <a:gd name="T49" fmla="*/ 2574 h 2893"/>
                <a:gd name="T50" fmla="*/ 2095 w 2781"/>
                <a:gd name="T51" fmla="*/ 2891 h 2893"/>
                <a:gd name="T52" fmla="*/ 2212 w 2781"/>
                <a:gd name="T53" fmla="*/ 2690 h 2893"/>
                <a:gd name="T54" fmla="*/ 2257 w 2781"/>
                <a:gd name="T55" fmla="*/ 1901 h 2893"/>
                <a:gd name="T56" fmla="*/ 2301 w 2781"/>
                <a:gd name="T57" fmla="*/ 1949 h 2893"/>
                <a:gd name="T58" fmla="*/ 2425 w 2781"/>
                <a:gd name="T59" fmla="*/ 2891 h 2893"/>
                <a:gd name="T60" fmla="*/ 2533 w 2781"/>
                <a:gd name="T61" fmla="*/ 2200 h 2893"/>
                <a:gd name="T62" fmla="*/ 2579 w 2781"/>
                <a:gd name="T63" fmla="*/ 1030 h 2893"/>
                <a:gd name="T64" fmla="*/ 2657 w 2781"/>
                <a:gd name="T65" fmla="*/ 1696 h 2893"/>
                <a:gd name="T66" fmla="*/ 2781 w 2781"/>
                <a:gd name="T67" fmla="*/ 1614 h 2893"/>
                <a:gd name="T68" fmla="*/ 2779 w 2781"/>
                <a:gd name="T69" fmla="*/ 1157 h 2893"/>
                <a:gd name="T70" fmla="*/ 1946 w 2781"/>
                <a:gd name="T71" fmla="*/ 813 h 2893"/>
                <a:gd name="T72" fmla="*/ 1744 w 2781"/>
                <a:gd name="T73" fmla="*/ 640 h 2893"/>
                <a:gd name="T74" fmla="*/ 876 w 2781"/>
                <a:gd name="T75" fmla="*/ 686 h 2893"/>
                <a:gd name="T76" fmla="*/ 823 w 2781"/>
                <a:gd name="T77" fmla="*/ 995 h 2893"/>
                <a:gd name="T78" fmla="*/ 820 w 2781"/>
                <a:gd name="T79" fmla="*/ 1492 h 2893"/>
                <a:gd name="T80" fmla="*/ 960 w 2781"/>
                <a:gd name="T81" fmla="*/ 1586 h 2893"/>
                <a:gd name="T82" fmla="*/ 1045 w 2781"/>
                <a:gd name="T83" fmla="*/ 860 h 2893"/>
                <a:gd name="T84" fmla="*/ 1090 w 2781"/>
                <a:gd name="T85" fmla="*/ 2120 h 2893"/>
                <a:gd name="T86" fmla="*/ 1212 w 2781"/>
                <a:gd name="T87" fmla="*/ 2888 h 2893"/>
                <a:gd name="T88" fmla="*/ 1351 w 2781"/>
                <a:gd name="T89" fmla="*/ 2716 h 2893"/>
                <a:gd name="T90" fmla="*/ 1351 w 2781"/>
                <a:gd name="T91" fmla="*/ 1853 h 2893"/>
                <a:gd name="T92" fmla="*/ 1440 w 2781"/>
                <a:gd name="T93" fmla="*/ 2657 h 2893"/>
                <a:gd name="T94" fmla="*/ 1480 w 2781"/>
                <a:gd name="T95" fmla="*/ 2848 h 2893"/>
                <a:gd name="T96" fmla="*/ 1684 w 2781"/>
                <a:gd name="T97" fmla="*/ 2755 h 2893"/>
                <a:gd name="T98" fmla="*/ 1687 w 2781"/>
                <a:gd name="T99" fmla="*/ 2052 h 2893"/>
                <a:gd name="T100" fmla="*/ 1690 w 2781"/>
                <a:gd name="T101" fmla="*/ 911 h 2893"/>
                <a:gd name="T102" fmla="*/ 1779 w 2781"/>
                <a:gd name="T103" fmla="*/ 912 h 2893"/>
                <a:gd name="T104" fmla="*/ 1777 w 2781"/>
                <a:gd name="T105" fmla="*/ 1548 h 2893"/>
                <a:gd name="T106" fmla="*/ 1943 w 2781"/>
                <a:gd name="T107" fmla="*/ 1544 h 2893"/>
                <a:gd name="T108" fmla="*/ 1952 w 2781"/>
                <a:gd name="T109" fmla="*/ 1044 h 28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781" h="2893">
                  <a:moveTo>
                    <a:pt x="731" y="1493"/>
                  </a:moveTo>
                  <a:lnTo>
                    <a:pt x="731" y="1203"/>
                  </a:lnTo>
                  <a:cubicBezTo>
                    <a:pt x="733" y="1150"/>
                    <a:pt x="733" y="1097"/>
                    <a:pt x="734" y="1045"/>
                  </a:cubicBezTo>
                  <a:lnTo>
                    <a:pt x="734" y="994"/>
                  </a:lnTo>
                  <a:cubicBezTo>
                    <a:pt x="734" y="980"/>
                    <a:pt x="734" y="966"/>
                    <a:pt x="734" y="953"/>
                  </a:cubicBezTo>
                  <a:cubicBezTo>
                    <a:pt x="734" y="914"/>
                    <a:pt x="733" y="874"/>
                    <a:pt x="737" y="834"/>
                  </a:cubicBezTo>
                  <a:cubicBezTo>
                    <a:pt x="583" y="832"/>
                    <a:pt x="421" y="830"/>
                    <a:pt x="208" y="835"/>
                  </a:cubicBezTo>
                  <a:cubicBezTo>
                    <a:pt x="74" y="852"/>
                    <a:pt x="53" y="872"/>
                    <a:pt x="50" y="876"/>
                  </a:cubicBezTo>
                  <a:cubicBezTo>
                    <a:pt x="29" y="905"/>
                    <a:pt x="16" y="941"/>
                    <a:pt x="8" y="992"/>
                  </a:cubicBezTo>
                  <a:cubicBezTo>
                    <a:pt x="2" y="1033"/>
                    <a:pt x="2" y="1074"/>
                    <a:pt x="2" y="1118"/>
                  </a:cubicBezTo>
                  <a:cubicBezTo>
                    <a:pt x="2" y="1131"/>
                    <a:pt x="2" y="1144"/>
                    <a:pt x="2" y="1157"/>
                  </a:cubicBezTo>
                  <a:lnTo>
                    <a:pt x="2" y="1207"/>
                  </a:lnTo>
                  <a:cubicBezTo>
                    <a:pt x="2" y="1254"/>
                    <a:pt x="1" y="1302"/>
                    <a:pt x="0" y="1350"/>
                  </a:cubicBezTo>
                  <a:lnTo>
                    <a:pt x="0" y="1614"/>
                  </a:lnTo>
                  <a:cubicBezTo>
                    <a:pt x="0" y="1638"/>
                    <a:pt x="5" y="1649"/>
                    <a:pt x="9" y="1660"/>
                  </a:cubicBezTo>
                  <a:cubicBezTo>
                    <a:pt x="16" y="1676"/>
                    <a:pt x="25" y="1686"/>
                    <a:pt x="37" y="1692"/>
                  </a:cubicBezTo>
                  <a:cubicBezTo>
                    <a:pt x="50" y="1699"/>
                    <a:pt x="89" y="1708"/>
                    <a:pt x="123" y="1696"/>
                  </a:cubicBezTo>
                  <a:cubicBezTo>
                    <a:pt x="140" y="1690"/>
                    <a:pt x="151" y="1681"/>
                    <a:pt x="159" y="1667"/>
                  </a:cubicBezTo>
                  <a:cubicBezTo>
                    <a:pt x="159" y="1405"/>
                    <a:pt x="158" y="1172"/>
                    <a:pt x="158" y="1075"/>
                  </a:cubicBezTo>
                  <a:cubicBezTo>
                    <a:pt x="158" y="1050"/>
                    <a:pt x="177" y="1030"/>
                    <a:pt x="202" y="1030"/>
                  </a:cubicBezTo>
                  <a:cubicBezTo>
                    <a:pt x="225" y="1029"/>
                    <a:pt x="247" y="1050"/>
                    <a:pt x="247" y="1074"/>
                  </a:cubicBezTo>
                  <a:cubicBezTo>
                    <a:pt x="248" y="1235"/>
                    <a:pt x="248" y="1764"/>
                    <a:pt x="248" y="2189"/>
                  </a:cubicBezTo>
                  <a:cubicBezTo>
                    <a:pt x="248" y="2490"/>
                    <a:pt x="248" y="2750"/>
                    <a:pt x="248" y="2774"/>
                  </a:cubicBezTo>
                  <a:cubicBezTo>
                    <a:pt x="248" y="2801"/>
                    <a:pt x="255" y="2827"/>
                    <a:pt x="269" y="2851"/>
                  </a:cubicBezTo>
                  <a:cubicBezTo>
                    <a:pt x="282" y="2874"/>
                    <a:pt x="316" y="2889"/>
                    <a:pt x="356" y="2891"/>
                  </a:cubicBezTo>
                  <a:cubicBezTo>
                    <a:pt x="397" y="2893"/>
                    <a:pt x="436" y="2878"/>
                    <a:pt x="451" y="2855"/>
                  </a:cubicBezTo>
                  <a:cubicBezTo>
                    <a:pt x="470" y="2827"/>
                    <a:pt x="478" y="2793"/>
                    <a:pt x="479" y="2741"/>
                  </a:cubicBezTo>
                  <a:cubicBezTo>
                    <a:pt x="479" y="2740"/>
                    <a:pt x="479" y="2738"/>
                    <a:pt x="479" y="2737"/>
                  </a:cubicBezTo>
                  <a:cubicBezTo>
                    <a:pt x="480" y="2719"/>
                    <a:pt x="480" y="2196"/>
                    <a:pt x="480" y="1970"/>
                  </a:cubicBezTo>
                  <a:lnTo>
                    <a:pt x="480" y="1949"/>
                  </a:lnTo>
                  <a:lnTo>
                    <a:pt x="480" y="1945"/>
                  </a:lnTo>
                  <a:cubicBezTo>
                    <a:pt x="480" y="1921"/>
                    <a:pt x="500" y="1901"/>
                    <a:pt x="524" y="1901"/>
                  </a:cubicBezTo>
                  <a:cubicBezTo>
                    <a:pt x="549" y="1901"/>
                    <a:pt x="569" y="1921"/>
                    <a:pt x="569" y="1945"/>
                  </a:cubicBezTo>
                  <a:lnTo>
                    <a:pt x="569" y="2683"/>
                  </a:lnTo>
                  <a:cubicBezTo>
                    <a:pt x="569" y="2686"/>
                    <a:pt x="569" y="2688"/>
                    <a:pt x="569" y="2690"/>
                  </a:cubicBezTo>
                  <a:cubicBezTo>
                    <a:pt x="569" y="2741"/>
                    <a:pt x="579" y="2826"/>
                    <a:pt x="601" y="2851"/>
                  </a:cubicBezTo>
                  <a:cubicBezTo>
                    <a:pt x="602" y="2852"/>
                    <a:pt x="604" y="2854"/>
                    <a:pt x="605" y="2856"/>
                  </a:cubicBezTo>
                  <a:cubicBezTo>
                    <a:pt x="620" y="2879"/>
                    <a:pt x="651" y="2892"/>
                    <a:pt x="686" y="2891"/>
                  </a:cubicBezTo>
                  <a:cubicBezTo>
                    <a:pt x="721" y="2890"/>
                    <a:pt x="751" y="2874"/>
                    <a:pt x="765" y="2850"/>
                  </a:cubicBezTo>
                  <a:cubicBezTo>
                    <a:pt x="778" y="2826"/>
                    <a:pt x="785" y="2800"/>
                    <a:pt x="785" y="2773"/>
                  </a:cubicBezTo>
                  <a:cubicBezTo>
                    <a:pt x="787" y="2707"/>
                    <a:pt x="787" y="2641"/>
                    <a:pt x="787" y="2574"/>
                  </a:cubicBezTo>
                  <a:lnTo>
                    <a:pt x="788" y="1636"/>
                  </a:lnTo>
                  <a:cubicBezTo>
                    <a:pt x="772" y="1621"/>
                    <a:pt x="759" y="1602"/>
                    <a:pt x="750" y="1580"/>
                  </a:cubicBezTo>
                  <a:cubicBezTo>
                    <a:pt x="743" y="1564"/>
                    <a:pt x="732" y="1539"/>
                    <a:pt x="731" y="1493"/>
                  </a:cubicBezTo>
                  <a:close/>
                  <a:moveTo>
                    <a:pt x="523" y="593"/>
                  </a:moveTo>
                  <a:cubicBezTo>
                    <a:pt x="619" y="593"/>
                    <a:pt x="697" y="515"/>
                    <a:pt x="697" y="419"/>
                  </a:cubicBezTo>
                  <a:cubicBezTo>
                    <a:pt x="697" y="322"/>
                    <a:pt x="619" y="244"/>
                    <a:pt x="523" y="244"/>
                  </a:cubicBezTo>
                  <a:cubicBezTo>
                    <a:pt x="427" y="244"/>
                    <a:pt x="348" y="322"/>
                    <a:pt x="348" y="419"/>
                  </a:cubicBezTo>
                  <a:cubicBezTo>
                    <a:pt x="348" y="515"/>
                    <a:pt x="427" y="593"/>
                    <a:pt x="523" y="593"/>
                  </a:cubicBezTo>
                  <a:close/>
                  <a:moveTo>
                    <a:pt x="1390" y="385"/>
                  </a:moveTo>
                  <a:cubicBezTo>
                    <a:pt x="1496" y="385"/>
                    <a:pt x="1583" y="298"/>
                    <a:pt x="1583" y="193"/>
                  </a:cubicBezTo>
                  <a:cubicBezTo>
                    <a:pt x="1583" y="87"/>
                    <a:pt x="1496" y="0"/>
                    <a:pt x="1390" y="0"/>
                  </a:cubicBezTo>
                  <a:cubicBezTo>
                    <a:pt x="1285" y="0"/>
                    <a:pt x="1198" y="87"/>
                    <a:pt x="1198" y="193"/>
                  </a:cubicBezTo>
                  <a:cubicBezTo>
                    <a:pt x="1198" y="298"/>
                    <a:pt x="1285" y="385"/>
                    <a:pt x="1390" y="385"/>
                  </a:cubicBezTo>
                  <a:close/>
                  <a:moveTo>
                    <a:pt x="2270" y="593"/>
                  </a:moveTo>
                  <a:cubicBezTo>
                    <a:pt x="2367" y="593"/>
                    <a:pt x="2445" y="515"/>
                    <a:pt x="2445" y="419"/>
                  </a:cubicBezTo>
                  <a:cubicBezTo>
                    <a:pt x="2445" y="322"/>
                    <a:pt x="2367" y="244"/>
                    <a:pt x="2270" y="244"/>
                  </a:cubicBezTo>
                  <a:cubicBezTo>
                    <a:pt x="2174" y="244"/>
                    <a:pt x="2096" y="322"/>
                    <a:pt x="2096" y="419"/>
                  </a:cubicBezTo>
                  <a:cubicBezTo>
                    <a:pt x="2096" y="515"/>
                    <a:pt x="2174" y="593"/>
                    <a:pt x="2270" y="593"/>
                  </a:cubicBezTo>
                  <a:close/>
                  <a:moveTo>
                    <a:pt x="2779" y="1157"/>
                  </a:moveTo>
                  <a:cubicBezTo>
                    <a:pt x="2779" y="1144"/>
                    <a:pt x="2779" y="1131"/>
                    <a:pt x="2779" y="1118"/>
                  </a:cubicBezTo>
                  <a:cubicBezTo>
                    <a:pt x="2779" y="1074"/>
                    <a:pt x="2779" y="1033"/>
                    <a:pt x="2773" y="992"/>
                  </a:cubicBezTo>
                  <a:cubicBezTo>
                    <a:pt x="2765" y="941"/>
                    <a:pt x="2752" y="905"/>
                    <a:pt x="2731" y="876"/>
                  </a:cubicBezTo>
                  <a:cubicBezTo>
                    <a:pt x="2728" y="872"/>
                    <a:pt x="2707" y="852"/>
                    <a:pt x="2573" y="835"/>
                  </a:cubicBezTo>
                  <a:cubicBezTo>
                    <a:pt x="2358" y="830"/>
                    <a:pt x="2193" y="832"/>
                    <a:pt x="2038" y="834"/>
                  </a:cubicBezTo>
                  <a:cubicBezTo>
                    <a:pt x="2042" y="874"/>
                    <a:pt x="2041" y="914"/>
                    <a:pt x="2041" y="952"/>
                  </a:cubicBezTo>
                  <a:cubicBezTo>
                    <a:pt x="2041" y="966"/>
                    <a:pt x="2041" y="979"/>
                    <a:pt x="2041" y="993"/>
                  </a:cubicBezTo>
                  <a:lnTo>
                    <a:pt x="2041" y="1044"/>
                  </a:lnTo>
                  <a:cubicBezTo>
                    <a:pt x="2042" y="1095"/>
                    <a:pt x="2042" y="1149"/>
                    <a:pt x="2044" y="1201"/>
                  </a:cubicBezTo>
                  <a:lnTo>
                    <a:pt x="2044" y="1492"/>
                  </a:lnTo>
                  <a:cubicBezTo>
                    <a:pt x="2043" y="1538"/>
                    <a:pt x="2032" y="1563"/>
                    <a:pt x="2026" y="1578"/>
                  </a:cubicBezTo>
                  <a:cubicBezTo>
                    <a:pt x="2017" y="1598"/>
                    <a:pt x="2006" y="1615"/>
                    <a:pt x="1993" y="1629"/>
                  </a:cubicBezTo>
                  <a:lnTo>
                    <a:pt x="1993" y="2143"/>
                  </a:lnTo>
                  <a:cubicBezTo>
                    <a:pt x="1993" y="2276"/>
                    <a:pt x="1994" y="2408"/>
                    <a:pt x="1994" y="2540"/>
                  </a:cubicBezTo>
                  <a:lnTo>
                    <a:pt x="1994" y="2574"/>
                  </a:lnTo>
                  <a:cubicBezTo>
                    <a:pt x="1994" y="2641"/>
                    <a:pt x="1994" y="2707"/>
                    <a:pt x="1995" y="2773"/>
                  </a:cubicBezTo>
                  <a:cubicBezTo>
                    <a:pt x="1996" y="2800"/>
                    <a:pt x="2003" y="2826"/>
                    <a:pt x="2016" y="2850"/>
                  </a:cubicBezTo>
                  <a:cubicBezTo>
                    <a:pt x="2030" y="2874"/>
                    <a:pt x="2060" y="2890"/>
                    <a:pt x="2095" y="2891"/>
                  </a:cubicBezTo>
                  <a:cubicBezTo>
                    <a:pt x="2129" y="2892"/>
                    <a:pt x="2161" y="2879"/>
                    <a:pt x="2176" y="2856"/>
                  </a:cubicBezTo>
                  <a:cubicBezTo>
                    <a:pt x="2177" y="2854"/>
                    <a:pt x="2179" y="2852"/>
                    <a:pt x="2180" y="2851"/>
                  </a:cubicBezTo>
                  <a:cubicBezTo>
                    <a:pt x="2202" y="2826"/>
                    <a:pt x="2212" y="2741"/>
                    <a:pt x="2212" y="2690"/>
                  </a:cubicBezTo>
                  <a:cubicBezTo>
                    <a:pt x="2212" y="2688"/>
                    <a:pt x="2212" y="2686"/>
                    <a:pt x="2212" y="2683"/>
                  </a:cubicBezTo>
                  <a:lnTo>
                    <a:pt x="2212" y="1945"/>
                  </a:lnTo>
                  <a:cubicBezTo>
                    <a:pt x="2212" y="1921"/>
                    <a:pt x="2232" y="1901"/>
                    <a:pt x="2257" y="1901"/>
                  </a:cubicBezTo>
                  <a:cubicBezTo>
                    <a:pt x="2281" y="1901"/>
                    <a:pt x="2301" y="1921"/>
                    <a:pt x="2301" y="1945"/>
                  </a:cubicBezTo>
                  <a:lnTo>
                    <a:pt x="2301" y="1949"/>
                  </a:lnTo>
                  <a:cubicBezTo>
                    <a:pt x="2301" y="1949"/>
                    <a:pt x="2301" y="1949"/>
                    <a:pt x="2301" y="1949"/>
                  </a:cubicBezTo>
                  <a:cubicBezTo>
                    <a:pt x="2301" y="2162"/>
                    <a:pt x="2301" y="2718"/>
                    <a:pt x="2302" y="2740"/>
                  </a:cubicBezTo>
                  <a:cubicBezTo>
                    <a:pt x="2303" y="2793"/>
                    <a:pt x="2311" y="2827"/>
                    <a:pt x="2330" y="2855"/>
                  </a:cubicBezTo>
                  <a:cubicBezTo>
                    <a:pt x="2345" y="2878"/>
                    <a:pt x="2382" y="2893"/>
                    <a:pt x="2425" y="2891"/>
                  </a:cubicBezTo>
                  <a:cubicBezTo>
                    <a:pt x="2465" y="2889"/>
                    <a:pt x="2499" y="2874"/>
                    <a:pt x="2512" y="2851"/>
                  </a:cubicBezTo>
                  <a:cubicBezTo>
                    <a:pt x="2526" y="2827"/>
                    <a:pt x="2533" y="2801"/>
                    <a:pt x="2533" y="2774"/>
                  </a:cubicBezTo>
                  <a:cubicBezTo>
                    <a:pt x="2533" y="2751"/>
                    <a:pt x="2533" y="2495"/>
                    <a:pt x="2533" y="2200"/>
                  </a:cubicBezTo>
                  <a:cubicBezTo>
                    <a:pt x="2533" y="1770"/>
                    <a:pt x="2533" y="1236"/>
                    <a:pt x="2534" y="1074"/>
                  </a:cubicBezTo>
                  <a:cubicBezTo>
                    <a:pt x="2534" y="1050"/>
                    <a:pt x="2554" y="1030"/>
                    <a:pt x="2579" y="1030"/>
                  </a:cubicBezTo>
                  <a:lnTo>
                    <a:pt x="2579" y="1030"/>
                  </a:lnTo>
                  <a:cubicBezTo>
                    <a:pt x="2604" y="1030"/>
                    <a:pt x="2623" y="1050"/>
                    <a:pt x="2623" y="1075"/>
                  </a:cubicBezTo>
                  <a:cubicBezTo>
                    <a:pt x="2622" y="1172"/>
                    <a:pt x="2622" y="1404"/>
                    <a:pt x="2622" y="1667"/>
                  </a:cubicBezTo>
                  <a:cubicBezTo>
                    <a:pt x="2630" y="1681"/>
                    <a:pt x="2641" y="1690"/>
                    <a:pt x="2657" y="1696"/>
                  </a:cubicBezTo>
                  <a:cubicBezTo>
                    <a:pt x="2692" y="1708"/>
                    <a:pt x="2731" y="1699"/>
                    <a:pt x="2744" y="1692"/>
                  </a:cubicBezTo>
                  <a:cubicBezTo>
                    <a:pt x="2756" y="1686"/>
                    <a:pt x="2765" y="1676"/>
                    <a:pt x="2771" y="1661"/>
                  </a:cubicBezTo>
                  <a:cubicBezTo>
                    <a:pt x="2776" y="1649"/>
                    <a:pt x="2781" y="1638"/>
                    <a:pt x="2781" y="1614"/>
                  </a:cubicBezTo>
                  <a:lnTo>
                    <a:pt x="2781" y="1349"/>
                  </a:lnTo>
                  <a:cubicBezTo>
                    <a:pt x="2780" y="1302"/>
                    <a:pt x="2779" y="1253"/>
                    <a:pt x="2779" y="1205"/>
                  </a:cubicBezTo>
                  <a:lnTo>
                    <a:pt x="2779" y="1157"/>
                  </a:lnTo>
                  <a:close/>
                  <a:moveTo>
                    <a:pt x="1952" y="994"/>
                  </a:moveTo>
                  <a:cubicBezTo>
                    <a:pt x="1952" y="980"/>
                    <a:pt x="1952" y="966"/>
                    <a:pt x="1952" y="952"/>
                  </a:cubicBezTo>
                  <a:cubicBezTo>
                    <a:pt x="1952" y="904"/>
                    <a:pt x="1953" y="858"/>
                    <a:pt x="1946" y="813"/>
                  </a:cubicBezTo>
                  <a:cubicBezTo>
                    <a:pt x="1937" y="757"/>
                    <a:pt x="1922" y="717"/>
                    <a:pt x="1899" y="685"/>
                  </a:cubicBezTo>
                  <a:cubicBezTo>
                    <a:pt x="1874" y="650"/>
                    <a:pt x="1850" y="644"/>
                    <a:pt x="1834" y="643"/>
                  </a:cubicBezTo>
                  <a:cubicBezTo>
                    <a:pt x="1804" y="641"/>
                    <a:pt x="1774" y="641"/>
                    <a:pt x="1744" y="640"/>
                  </a:cubicBezTo>
                  <a:lnTo>
                    <a:pt x="1722" y="640"/>
                  </a:lnTo>
                  <a:cubicBezTo>
                    <a:pt x="1529" y="637"/>
                    <a:pt x="1302" y="634"/>
                    <a:pt x="1051" y="640"/>
                  </a:cubicBezTo>
                  <a:cubicBezTo>
                    <a:pt x="907" y="658"/>
                    <a:pt x="880" y="680"/>
                    <a:pt x="876" y="686"/>
                  </a:cubicBezTo>
                  <a:cubicBezTo>
                    <a:pt x="853" y="718"/>
                    <a:pt x="838" y="757"/>
                    <a:pt x="829" y="814"/>
                  </a:cubicBezTo>
                  <a:cubicBezTo>
                    <a:pt x="822" y="859"/>
                    <a:pt x="822" y="904"/>
                    <a:pt x="823" y="952"/>
                  </a:cubicBezTo>
                  <a:cubicBezTo>
                    <a:pt x="823" y="966"/>
                    <a:pt x="823" y="980"/>
                    <a:pt x="823" y="995"/>
                  </a:cubicBezTo>
                  <a:lnTo>
                    <a:pt x="822" y="1046"/>
                  </a:lnTo>
                  <a:cubicBezTo>
                    <a:pt x="822" y="1098"/>
                    <a:pt x="822" y="1152"/>
                    <a:pt x="820" y="1205"/>
                  </a:cubicBezTo>
                  <a:lnTo>
                    <a:pt x="820" y="1492"/>
                  </a:lnTo>
                  <a:cubicBezTo>
                    <a:pt x="820" y="1520"/>
                    <a:pt x="826" y="1532"/>
                    <a:pt x="831" y="1544"/>
                  </a:cubicBezTo>
                  <a:cubicBezTo>
                    <a:pt x="839" y="1562"/>
                    <a:pt x="849" y="1574"/>
                    <a:pt x="863" y="1581"/>
                  </a:cubicBezTo>
                  <a:cubicBezTo>
                    <a:pt x="880" y="1591"/>
                    <a:pt x="925" y="1598"/>
                    <a:pt x="960" y="1586"/>
                  </a:cubicBezTo>
                  <a:cubicBezTo>
                    <a:pt x="980" y="1579"/>
                    <a:pt x="993" y="1568"/>
                    <a:pt x="1001" y="1552"/>
                  </a:cubicBezTo>
                  <a:cubicBezTo>
                    <a:pt x="1001" y="1265"/>
                    <a:pt x="1001" y="1011"/>
                    <a:pt x="1000" y="905"/>
                  </a:cubicBezTo>
                  <a:cubicBezTo>
                    <a:pt x="1000" y="880"/>
                    <a:pt x="1020" y="860"/>
                    <a:pt x="1045" y="860"/>
                  </a:cubicBezTo>
                  <a:lnTo>
                    <a:pt x="1045" y="860"/>
                  </a:lnTo>
                  <a:cubicBezTo>
                    <a:pt x="1069" y="860"/>
                    <a:pt x="1089" y="880"/>
                    <a:pt x="1089" y="904"/>
                  </a:cubicBezTo>
                  <a:cubicBezTo>
                    <a:pt x="1091" y="1079"/>
                    <a:pt x="1090" y="1656"/>
                    <a:pt x="1090" y="2120"/>
                  </a:cubicBezTo>
                  <a:cubicBezTo>
                    <a:pt x="1090" y="2447"/>
                    <a:pt x="1090" y="2730"/>
                    <a:pt x="1091" y="2756"/>
                  </a:cubicBezTo>
                  <a:cubicBezTo>
                    <a:pt x="1091" y="2786"/>
                    <a:pt x="1099" y="2815"/>
                    <a:pt x="1114" y="2842"/>
                  </a:cubicBezTo>
                  <a:cubicBezTo>
                    <a:pt x="1129" y="2868"/>
                    <a:pt x="1167" y="2886"/>
                    <a:pt x="1212" y="2888"/>
                  </a:cubicBezTo>
                  <a:cubicBezTo>
                    <a:pt x="1260" y="2889"/>
                    <a:pt x="1301" y="2873"/>
                    <a:pt x="1319" y="2847"/>
                  </a:cubicBezTo>
                  <a:cubicBezTo>
                    <a:pt x="1340" y="2815"/>
                    <a:pt x="1349" y="2777"/>
                    <a:pt x="1350" y="2720"/>
                  </a:cubicBezTo>
                  <a:cubicBezTo>
                    <a:pt x="1350" y="2719"/>
                    <a:pt x="1350" y="2717"/>
                    <a:pt x="1351" y="2716"/>
                  </a:cubicBezTo>
                  <a:cubicBezTo>
                    <a:pt x="1351" y="2697"/>
                    <a:pt x="1351" y="2127"/>
                    <a:pt x="1351" y="1880"/>
                  </a:cubicBezTo>
                  <a:lnTo>
                    <a:pt x="1351" y="1858"/>
                  </a:lnTo>
                  <a:lnTo>
                    <a:pt x="1351" y="1853"/>
                  </a:lnTo>
                  <a:cubicBezTo>
                    <a:pt x="1351" y="1829"/>
                    <a:pt x="1371" y="1809"/>
                    <a:pt x="1396" y="1809"/>
                  </a:cubicBezTo>
                  <a:cubicBezTo>
                    <a:pt x="1420" y="1809"/>
                    <a:pt x="1440" y="1829"/>
                    <a:pt x="1440" y="1853"/>
                  </a:cubicBezTo>
                  <a:lnTo>
                    <a:pt x="1440" y="2657"/>
                  </a:lnTo>
                  <a:cubicBezTo>
                    <a:pt x="1441" y="2660"/>
                    <a:pt x="1441" y="2662"/>
                    <a:pt x="1441" y="2665"/>
                  </a:cubicBezTo>
                  <a:cubicBezTo>
                    <a:pt x="1440" y="2721"/>
                    <a:pt x="1451" y="2815"/>
                    <a:pt x="1476" y="2842"/>
                  </a:cubicBezTo>
                  <a:cubicBezTo>
                    <a:pt x="1478" y="2844"/>
                    <a:pt x="1479" y="2846"/>
                    <a:pt x="1480" y="2848"/>
                  </a:cubicBezTo>
                  <a:cubicBezTo>
                    <a:pt x="1498" y="2874"/>
                    <a:pt x="1533" y="2889"/>
                    <a:pt x="1572" y="2888"/>
                  </a:cubicBezTo>
                  <a:cubicBezTo>
                    <a:pt x="1612" y="2886"/>
                    <a:pt x="1646" y="2868"/>
                    <a:pt x="1661" y="2841"/>
                  </a:cubicBezTo>
                  <a:cubicBezTo>
                    <a:pt x="1676" y="2814"/>
                    <a:pt x="1684" y="2785"/>
                    <a:pt x="1684" y="2755"/>
                  </a:cubicBezTo>
                  <a:cubicBezTo>
                    <a:pt x="1686" y="2682"/>
                    <a:pt x="1686" y="2609"/>
                    <a:pt x="1686" y="2536"/>
                  </a:cubicBezTo>
                  <a:lnTo>
                    <a:pt x="1686" y="2502"/>
                  </a:lnTo>
                  <a:cubicBezTo>
                    <a:pt x="1686" y="2352"/>
                    <a:pt x="1687" y="2202"/>
                    <a:pt x="1687" y="2052"/>
                  </a:cubicBezTo>
                  <a:lnTo>
                    <a:pt x="1687" y="1884"/>
                  </a:lnTo>
                  <a:cubicBezTo>
                    <a:pt x="1687" y="1536"/>
                    <a:pt x="1688" y="1362"/>
                    <a:pt x="1689" y="1186"/>
                  </a:cubicBezTo>
                  <a:cubicBezTo>
                    <a:pt x="1689" y="1101"/>
                    <a:pt x="1689" y="1016"/>
                    <a:pt x="1690" y="911"/>
                  </a:cubicBezTo>
                  <a:cubicBezTo>
                    <a:pt x="1690" y="887"/>
                    <a:pt x="1710" y="867"/>
                    <a:pt x="1734" y="867"/>
                  </a:cubicBezTo>
                  <a:lnTo>
                    <a:pt x="1734" y="867"/>
                  </a:lnTo>
                  <a:cubicBezTo>
                    <a:pt x="1759" y="867"/>
                    <a:pt x="1779" y="887"/>
                    <a:pt x="1779" y="912"/>
                  </a:cubicBezTo>
                  <a:cubicBezTo>
                    <a:pt x="1778" y="1017"/>
                    <a:pt x="1778" y="1102"/>
                    <a:pt x="1778" y="1186"/>
                  </a:cubicBezTo>
                  <a:cubicBezTo>
                    <a:pt x="1777" y="1294"/>
                    <a:pt x="1777" y="1401"/>
                    <a:pt x="1777" y="1547"/>
                  </a:cubicBezTo>
                  <a:cubicBezTo>
                    <a:pt x="1777" y="1547"/>
                    <a:pt x="1777" y="1548"/>
                    <a:pt x="1777" y="1548"/>
                  </a:cubicBezTo>
                  <a:cubicBezTo>
                    <a:pt x="1785" y="1566"/>
                    <a:pt x="1799" y="1578"/>
                    <a:pt x="1819" y="1585"/>
                  </a:cubicBezTo>
                  <a:cubicBezTo>
                    <a:pt x="1852" y="1597"/>
                    <a:pt x="1895" y="1590"/>
                    <a:pt x="1912" y="1580"/>
                  </a:cubicBezTo>
                  <a:cubicBezTo>
                    <a:pt x="1926" y="1573"/>
                    <a:pt x="1936" y="1561"/>
                    <a:pt x="1943" y="1544"/>
                  </a:cubicBezTo>
                  <a:cubicBezTo>
                    <a:pt x="1949" y="1531"/>
                    <a:pt x="1954" y="1519"/>
                    <a:pt x="1955" y="1491"/>
                  </a:cubicBezTo>
                  <a:lnTo>
                    <a:pt x="1955" y="1202"/>
                  </a:lnTo>
                  <a:cubicBezTo>
                    <a:pt x="1953" y="1150"/>
                    <a:pt x="1953" y="1096"/>
                    <a:pt x="1952" y="1044"/>
                  </a:cubicBezTo>
                  <a:lnTo>
                    <a:pt x="1952" y="994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4" name="Freeform 9">
              <a:extLst>
                <a:ext uri="{FF2B5EF4-FFF2-40B4-BE49-F238E27FC236}">
                  <a16:creationId xmlns:a16="http://schemas.microsoft.com/office/drawing/2014/main" id="{1924D863-01A3-4CC8-B51D-11193493EE2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419225" y="2011363"/>
              <a:ext cx="993775" cy="1416050"/>
            </a:xfrm>
            <a:custGeom>
              <a:avLst/>
              <a:gdLst>
                <a:gd name="T0" fmla="*/ 2096 w 3026"/>
                <a:gd name="T1" fmla="*/ 1746 h 4307"/>
                <a:gd name="T2" fmla="*/ 2892 w 3026"/>
                <a:gd name="T3" fmla="*/ 2151 h 4307"/>
                <a:gd name="T4" fmla="*/ 1929 w 3026"/>
                <a:gd name="T5" fmla="*/ 1881 h 4307"/>
                <a:gd name="T6" fmla="*/ 892 w 3026"/>
                <a:gd name="T7" fmla="*/ 1961 h 4307"/>
                <a:gd name="T8" fmla="*/ 9 w 3026"/>
                <a:gd name="T9" fmla="*/ 2305 h 4307"/>
                <a:gd name="T10" fmla="*/ 0 w 3026"/>
                <a:gd name="T11" fmla="*/ 2942 h 4307"/>
                <a:gd name="T12" fmla="*/ 248 w 3026"/>
                <a:gd name="T13" fmla="*/ 3104 h 4307"/>
                <a:gd name="T14" fmla="*/ 451 w 3026"/>
                <a:gd name="T15" fmla="*/ 4307 h 4307"/>
                <a:gd name="T16" fmla="*/ 779 w 3026"/>
                <a:gd name="T17" fmla="*/ 4307 h 4307"/>
                <a:gd name="T18" fmla="*/ 1007 w 3026"/>
                <a:gd name="T19" fmla="*/ 3008 h 4307"/>
                <a:gd name="T20" fmla="*/ 1125 w 3026"/>
                <a:gd name="T21" fmla="*/ 4212 h 4307"/>
                <a:gd name="T22" fmla="*/ 1497 w 3026"/>
                <a:gd name="T23" fmla="*/ 4227 h 4307"/>
                <a:gd name="T24" fmla="*/ 1864 w 3026"/>
                <a:gd name="T25" fmla="*/ 3863 h 4307"/>
                <a:gd name="T26" fmla="*/ 1879 w 3026"/>
                <a:gd name="T27" fmla="*/ 2996 h 4307"/>
                <a:gd name="T28" fmla="*/ 1995 w 3026"/>
                <a:gd name="T29" fmla="*/ 4102 h 4307"/>
                <a:gd name="T30" fmla="*/ 2343 w 3026"/>
                <a:gd name="T31" fmla="*/ 4228 h 4307"/>
                <a:gd name="T32" fmla="*/ 2711 w 3026"/>
                <a:gd name="T33" fmla="*/ 4103 h 4307"/>
                <a:gd name="T34" fmla="*/ 2876 w 3026"/>
                <a:gd name="T35" fmla="*/ 3097 h 4307"/>
                <a:gd name="T36" fmla="*/ 1015 w 3026"/>
                <a:gd name="T37" fmla="*/ 753 h 4307"/>
                <a:gd name="T38" fmla="*/ 1015 w 3026"/>
                <a:gd name="T39" fmla="*/ 315 h 4307"/>
                <a:gd name="T40" fmla="*/ 1883 w 3026"/>
                <a:gd name="T41" fmla="*/ 527 h 4307"/>
                <a:gd name="T42" fmla="*/ 1883 w 3026"/>
                <a:gd name="T43" fmla="*/ 84 h 4307"/>
                <a:gd name="T44" fmla="*/ 2499 w 3026"/>
                <a:gd name="T45" fmla="*/ 490 h 4307"/>
                <a:gd name="T46" fmla="*/ 2763 w 3026"/>
                <a:gd name="T47" fmla="*/ 315 h 4307"/>
                <a:gd name="T48" fmla="*/ 1479 w 3026"/>
                <a:gd name="T49" fmla="*/ 1801 h 4307"/>
                <a:gd name="T50" fmla="*/ 1479 w 3026"/>
                <a:gd name="T51" fmla="*/ 1327 h 4307"/>
                <a:gd name="T52" fmla="*/ 612 w 3026"/>
                <a:gd name="T53" fmla="*/ 2009 h 4307"/>
                <a:gd name="T54" fmla="*/ 612 w 3026"/>
                <a:gd name="T55" fmla="*/ 1571 h 4307"/>
                <a:gd name="T56" fmla="*/ 876 w 3026"/>
                <a:gd name="T57" fmla="*/ 3901 h 4307"/>
                <a:gd name="T58" fmla="*/ 690 w 3026"/>
                <a:gd name="T59" fmla="*/ 4178 h 4307"/>
                <a:gd name="T60" fmla="*/ 569 w 3026"/>
                <a:gd name="T61" fmla="*/ 3272 h 4307"/>
                <a:gd name="T62" fmla="*/ 540 w 3026"/>
                <a:gd name="T63" fmla="*/ 4182 h 4307"/>
                <a:gd name="T64" fmla="*/ 336 w 3026"/>
                <a:gd name="T65" fmla="*/ 2401 h 4307"/>
                <a:gd name="T66" fmla="*/ 126 w 3026"/>
                <a:gd name="T67" fmla="*/ 3019 h 4307"/>
                <a:gd name="T68" fmla="*/ 91 w 3026"/>
                <a:gd name="T69" fmla="*/ 2484 h 4307"/>
                <a:gd name="T70" fmla="*/ 826 w 3026"/>
                <a:gd name="T71" fmla="*/ 2161 h 4307"/>
                <a:gd name="T72" fmla="*/ 820 w 3026"/>
                <a:gd name="T73" fmla="*/ 2820 h 4307"/>
                <a:gd name="T74" fmla="*/ 2033 w 3026"/>
                <a:gd name="T75" fmla="*/ 2871 h 4307"/>
                <a:gd name="T76" fmla="*/ 1867 w 3026"/>
                <a:gd name="T77" fmla="*/ 2513 h 4307"/>
                <a:gd name="T78" fmla="*/ 1778 w 3026"/>
                <a:gd name="T79" fmla="*/ 2513 h 4307"/>
                <a:gd name="T80" fmla="*/ 1773 w 3026"/>
                <a:gd name="T81" fmla="*/ 4082 h 4307"/>
                <a:gd name="T82" fmla="*/ 1530 w 3026"/>
                <a:gd name="T83" fmla="*/ 3992 h 4307"/>
                <a:gd name="T84" fmla="*/ 1440 w 3026"/>
                <a:gd name="T85" fmla="*/ 3185 h 4307"/>
                <a:gd name="T86" fmla="*/ 1301 w 3026"/>
                <a:gd name="T87" fmla="*/ 4215 h 4307"/>
                <a:gd name="T88" fmla="*/ 1134 w 3026"/>
                <a:gd name="T89" fmla="*/ 2187 h 4307"/>
                <a:gd name="T90" fmla="*/ 952 w 3026"/>
                <a:gd name="T91" fmla="*/ 2908 h 4307"/>
                <a:gd name="T92" fmla="*/ 912 w 3026"/>
                <a:gd name="T93" fmla="*/ 2322 h 4307"/>
                <a:gd name="T94" fmla="*/ 1811 w 3026"/>
                <a:gd name="T95" fmla="*/ 1967 h 4307"/>
                <a:gd name="T96" fmla="*/ 2041 w 3026"/>
                <a:gd name="T97" fmla="*/ 2279 h 4307"/>
                <a:gd name="T98" fmla="*/ 2870 w 3026"/>
                <a:gd name="T99" fmla="*/ 2941 h 4307"/>
                <a:gd name="T100" fmla="*/ 2712 w 3026"/>
                <a:gd name="T101" fmla="*/ 2402 h 4307"/>
                <a:gd name="T102" fmla="*/ 2622 w 3026"/>
                <a:gd name="T103" fmla="*/ 4101 h 4307"/>
                <a:gd name="T104" fmla="*/ 2390 w 3026"/>
                <a:gd name="T105" fmla="*/ 3276 h 4307"/>
                <a:gd name="T106" fmla="*/ 2301 w 3026"/>
                <a:gd name="T107" fmla="*/ 4010 h 4307"/>
                <a:gd name="T108" fmla="*/ 2105 w 3026"/>
                <a:gd name="T109" fmla="*/ 4177 h 4307"/>
                <a:gd name="T110" fmla="*/ 2082 w 3026"/>
                <a:gd name="T111" fmla="*/ 2956 h 4307"/>
                <a:gd name="T112" fmla="*/ 2130 w 3026"/>
                <a:gd name="T113" fmla="*/ 2320 h 4307"/>
                <a:gd name="T114" fmla="*/ 2862 w 3026"/>
                <a:gd name="T115" fmla="*/ 2319 h 4307"/>
                <a:gd name="T116" fmla="*/ 2870 w 3026"/>
                <a:gd name="T117" fmla="*/ 2941 h 4307"/>
                <a:gd name="T118" fmla="*/ 2359 w 3026"/>
                <a:gd name="T119" fmla="*/ 1571 h 4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026" h="4307">
                  <a:moveTo>
                    <a:pt x="2096" y="1746"/>
                  </a:moveTo>
                  <a:cubicBezTo>
                    <a:pt x="2096" y="1891"/>
                    <a:pt x="2214" y="2009"/>
                    <a:pt x="2359" y="2009"/>
                  </a:cubicBezTo>
                  <a:cubicBezTo>
                    <a:pt x="2505" y="2009"/>
                    <a:pt x="2623" y="1891"/>
                    <a:pt x="2623" y="1746"/>
                  </a:cubicBezTo>
                  <a:cubicBezTo>
                    <a:pt x="2623" y="1600"/>
                    <a:pt x="2505" y="1482"/>
                    <a:pt x="2359" y="1482"/>
                  </a:cubicBezTo>
                  <a:cubicBezTo>
                    <a:pt x="2214" y="1482"/>
                    <a:pt x="2096" y="1600"/>
                    <a:pt x="2096" y="1746"/>
                  </a:cubicBezTo>
                  <a:close/>
                  <a:moveTo>
                    <a:pt x="2957" y="2532"/>
                  </a:moveTo>
                  <a:lnTo>
                    <a:pt x="2957" y="2483"/>
                  </a:lnTo>
                  <a:cubicBezTo>
                    <a:pt x="2957" y="2471"/>
                    <a:pt x="2957" y="2458"/>
                    <a:pt x="2957" y="2446"/>
                  </a:cubicBezTo>
                  <a:cubicBezTo>
                    <a:pt x="2957" y="2400"/>
                    <a:pt x="2957" y="2353"/>
                    <a:pt x="2950" y="2305"/>
                  </a:cubicBezTo>
                  <a:cubicBezTo>
                    <a:pt x="2943" y="2261"/>
                    <a:pt x="2930" y="2203"/>
                    <a:pt x="2892" y="2151"/>
                  </a:cubicBezTo>
                  <a:cubicBezTo>
                    <a:pt x="2864" y="2112"/>
                    <a:pt x="2800" y="2089"/>
                    <a:pt x="2670" y="2074"/>
                  </a:cubicBezTo>
                  <a:cubicBezTo>
                    <a:pt x="2669" y="2074"/>
                    <a:pt x="2667" y="2073"/>
                    <a:pt x="2666" y="2073"/>
                  </a:cubicBezTo>
                  <a:cubicBezTo>
                    <a:pt x="2442" y="2068"/>
                    <a:pt x="2273" y="2070"/>
                    <a:pt x="2111" y="2073"/>
                  </a:cubicBezTo>
                  <a:cubicBezTo>
                    <a:pt x="2102" y="2036"/>
                    <a:pt x="2087" y="1997"/>
                    <a:pt x="2060" y="1960"/>
                  </a:cubicBezTo>
                  <a:cubicBezTo>
                    <a:pt x="2025" y="1911"/>
                    <a:pt x="1981" y="1885"/>
                    <a:pt x="1929" y="1881"/>
                  </a:cubicBezTo>
                  <a:cubicBezTo>
                    <a:pt x="1897" y="1879"/>
                    <a:pt x="1865" y="1879"/>
                    <a:pt x="1834" y="1878"/>
                  </a:cubicBezTo>
                  <a:lnTo>
                    <a:pt x="1812" y="1878"/>
                  </a:lnTo>
                  <a:cubicBezTo>
                    <a:pt x="1618" y="1875"/>
                    <a:pt x="1390" y="1872"/>
                    <a:pt x="1136" y="1878"/>
                  </a:cubicBezTo>
                  <a:cubicBezTo>
                    <a:pt x="1134" y="1878"/>
                    <a:pt x="1133" y="1878"/>
                    <a:pt x="1132" y="1878"/>
                  </a:cubicBezTo>
                  <a:cubicBezTo>
                    <a:pt x="992" y="1895"/>
                    <a:pt x="923" y="1919"/>
                    <a:pt x="892" y="1961"/>
                  </a:cubicBezTo>
                  <a:cubicBezTo>
                    <a:pt x="866" y="1997"/>
                    <a:pt x="851" y="2037"/>
                    <a:pt x="842" y="2073"/>
                  </a:cubicBezTo>
                  <a:cubicBezTo>
                    <a:pt x="682" y="2070"/>
                    <a:pt x="515" y="2068"/>
                    <a:pt x="293" y="2073"/>
                  </a:cubicBezTo>
                  <a:cubicBezTo>
                    <a:pt x="291" y="2073"/>
                    <a:pt x="290" y="2074"/>
                    <a:pt x="289" y="2074"/>
                  </a:cubicBezTo>
                  <a:cubicBezTo>
                    <a:pt x="159" y="2089"/>
                    <a:pt x="95" y="2112"/>
                    <a:pt x="67" y="2151"/>
                  </a:cubicBezTo>
                  <a:cubicBezTo>
                    <a:pt x="29" y="2203"/>
                    <a:pt x="16" y="2261"/>
                    <a:pt x="9" y="2305"/>
                  </a:cubicBezTo>
                  <a:cubicBezTo>
                    <a:pt x="1" y="2353"/>
                    <a:pt x="2" y="2400"/>
                    <a:pt x="2" y="2446"/>
                  </a:cubicBezTo>
                  <a:cubicBezTo>
                    <a:pt x="2" y="2458"/>
                    <a:pt x="2" y="2471"/>
                    <a:pt x="2" y="2483"/>
                  </a:cubicBezTo>
                  <a:lnTo>
                    <a:pt x="2" y="2533"/>
                  </a:lnTo>
                  <a:cubicBezTo>
                    <a:pt x="2" y="2579"/>
                    <a:pt x="1" y="2627"/>
                    <a:pt x="0" y="2676"/>
                  </a:cubicBezTo>
                  <a:lnTo>
                    <a:pt x="0" y="2942"/>
                  </a:lnTo>
                  <a:cubicBezTo>
                    <a:pt x="0" y="2984"/>
                    <a:pt x="10" y="3008"/>
                    <a:pt x="17" y="3023"/>
                  </a:cubicBezTo>
                  <a:cubicBezTo>
                    <a:pt x="31" y="3056"/>
                    <a:pt x="53" y="3081"/>
                    <a:pt x="83" y="3097"/>
                  </a:cubicBezTo>
                  <a:cubicBezTo>
                    <a:pt x="105" y="3110"/>
                    <a:pt x="139" y="3118"/>
                    <a:pt x="175" y="3118"/>
                  </a:cubicBezTo>
                  <a:cubicBezTo>
                    <a:pt x="197" y="3118"/>
                    <a:pt x="220" y="3115"/>
                    <a:pt x="241" y="3107"/>
                  </a:cubicBezTo>
                  <a:cubicBezTo>
                    <a:pt x="244" y="3107"/>
                    <a:pt x="246" y="3105"/>
                    <a:pt x="248" y="3104"/>
                  </a:cubicBezTo>
                  <a:cubicBezTo>
                    <a:pt x="248" y="3242"/>
                    <a:pt x="248" y="3384"/>
                    <a:pt x="248" y="3516"/>
                  </a:cubicBezTo>
                  <a:cubicBezTo>
                    <a:pt x="248" y="3830"/>
                    <a:pt x="248" y="4078"/>
                    <a:pt x="248" y="4103"/>
                  </a:cubicBezTo>
                  <a:cubicBezTo>
                    <a:pt x="249" y="4144"/>
                    <a:pt x="260" y="4184"/>
                    <a:pt x="280" y="4221"/>
                  </a:cubicBezTo>
                  <a:cubicBezTo>
                    <a:pt x="309" y="4272"/>
                    <a:pt x="369" y="4304"/>
                    <a:pt x="442" y="4307"/>
                  </a:cubicBezTo>
                  <a:cubicBezTo>
                    <a:pt x="445" y="4307"/>
                    <a:pt x="448" y="4307"/>
                    <a:pt x="451" y="4307"/>
                  </a:cubicBezTo>
                  <a:cubicBezTo>
                    <a:pt x="521" y="4307"/>
                    <a:pt x="583" y="4279"/>
                    <a:pt x="614" y="4232"/>
                  </a:cubicBezTo>
                  <a:cubicBezTo>
                    <a:pt x="615" y="4230"/>
                    <a:pt x="615" y="4229"/>
                    <a:pt x="616" y="4228"/>
                  </a:cubicBezTo>
                  <a:cubicBezTo>
                    <a:pt x="618" y="4230"/>
                    <a:pt x="620" y="4233"/>
                    <a:pt x="622" y="4235"/>
                  </a:cubicBezTo>
                  <a:cubicBezTo>
                    <a:pt x="653" y="4280"/>
                    <a:pt x="708" y="4307"/>
                    <a:pt x="770" y="4307"/>
                  </a:cubicBezTo>
                  <a:cubicBezTo>
                    <a:pt x="773" y="4307"/>
                    <a:pt x="776" y="4307"/>
                    <a:pt x="779" y="4307"/>
                  </a:cubicBezTo>
                  <a:cubicBezTo>
                    <a:pt x="845" y="4304"/>
                    <a:pt x="902" y="4272"/>
                    <a:pt x="931" y="4220"/>
                  </a:cubicBezTo>
                  <a:cubicBezTo>
                    <a:pt x="952" y="4183"/>
                    <a:pt x="963" y="4143"/>
                    <a:pt x="963" y="4102"/>
                  </a:cubicBezTo>
                  <a:cubicBezTo>
                    <a:pt x="965" y="4035"/>
                    <a:pt x="965" y="3968"/>
                    <a:pt x="965" y="3902"/>
                  </a:cubicBezTo>
                  <a:lnTo>
                    <a:pt x="966" y="3004"/>
                  </a:lnTo>
                  <a:cubicBezTo>
                    <a:pt x="979" y="3007"/>
                    <a:pt x="993" y="3008"/>
                    <a:pt x="1007" y="3008"/>
                  </a:cubicBezTo>
                  <a:cubicBezTo>
                    <a:pt x="1031" y="3008"/>
                    <a:pt x="1055" y="3005"/>
                    <a:pt x="1078" y="2997"/>
                  </a:cubicBezTo>
                  <a:cubicBezTo>
                    <a:pt x="1083" y="2995"/>
                    <a:pt x="1086" y="2993"/>
                    <a:pt x="1090" y="2991"/>
                  </a:cubicBezTo>
                  <a:cubicBezTo>
                    <a:pt x="1090" y="3144"/>
                    <a:pt x="1090" y="3301"/>
                    <a:pt x="1090" y="3447"/>
                  </a:cubicBezTo>
                  <a:cubicBezTo>
                    <a:pt x="1090" y="3788"/>
                    <a:pt x="1090" y="4058"/>
                    <a:pt x="1091" y="4085"/>
                  </a:cubicBezTo>
                  <a:cubicBezTo>
                    <a:pt x="1092" y="4130"/>
                    <a:pt x="1103" y="4173"/>
                    <a:pt x="1125" y="4212"/>
                  </a:cubicBezTo>
                  <a:cubicBezTo>
                    <a:pt x="1156" y="4266"/>
                    <a:pt x="1220" y="4300"/>
                    <a:pt x="1298" y="4303"/>
                  </a:cubicBezTo>
                  <a:cubicBezTo>
                    <a:pt x="1301" y="4304"/>
                    <a:pt x="1305" y="4304"/>
                    <a:pt x="1308" y="4304"/>
                  </a:cubicBezTo>
                  <a:cubicBezTo>
                    <a:pt x="1383" y="4304"/>
                    <a:pt x="1449" y="4273"/>
                    <a:pt x="1482" y="4223"/>
                  </a:cubicBezTo>
                  <a:cubicBezTo>
                    <a:pt x="1484" y="4220"/>
                    <a:pt x="1486" y="4217"/>
                    <a:pt x="1487" y="4214"/>
                  </a:cubicBezTo>
                  <a:cubicBezTo>
                    <a:pt x="1490" y="4219"/>
                    <a:pt x="1494" y="4223"/>
                    <a:pt x="1497" y="4227"/>
                  </a:cubicBezTo>
                  <a:cubicBezTo>
                    <a:pt x="1531" y="4275"/>
                    <a:pt x="1589" y="4304"/>
                    <a:pt x="1656" y="4304"/>
                  </a:cubicBezTo>
                  <a:cubicBezTo>
                    <a:pt x="1659" y="4304"/>
                    <a:pt x="1662" y="4304"/>
                    <a:pt x="1665" y="4303"/>
                  </a:cubicBezTo>
                  <a:cubicBezTo>
                    <a:pt x="1736" y="4301"/>
                    <a:pt x="1797" y="4266"/>
                    <a:pt x="1828" y="4211"/>
                  </a:cubicBezTo>
                  <a:cubicBezTo>
                    <a:pt x="1850" y="4172"/>
                    <a:pt x="1861" y="4129"/>
                    <a:pt x="1862" y="4084"/>
                  </a:cubicBezTo>
                  <a:cubicBezTo>
                    <a:pt x="1863" y="4010"/>
                    <a:pt x="1864" y="3937"/>
                    <a:pt x="1864" y="3863"/>
                  </a:cubicBezTo>
                  <a:lnTo>
                    <a:pt x="1864" y="3829"/>
                  </a:lnTo>
                  <a:cubicBezTo>
                    <a:pt x="1864" y="3679"/>
                    <a:pt x="1865" y="3529"/>
                    <a:pt x="1865" y="3379"/>
                  </a:cubicBezTo>
                  <a:lnTo>
                    <a:pt x="1865" y="3211"/>
                  </a:lnTo>
                  <a:cubicBezTo>
                    <a:pt x="1865" y="3128"/>
                    <a:pt x="1865" y="3056"/>
                    <a:pt x="1865" y="2990"/>
                  </a:cubicBezTo>
                  <a:cubicBezTo>
                    <a:pt x="1870" y="2992"/>
                    <a:pt x="1874" y="2995"/>
                    <a:pt x="1879" y="2996"/>
                  </a:cubicBezTo>
                  <a:cubicBezTo>
                    <a:pt x="1916" y="3009"/>
                    <a:pt x="1958" y="3010"/>
                    <a:pt x="1993" y="3003"/>
                  </a:cubicBezTo>
                  <a:lnTo>
                    <a:pt x="1993" y="3470"/>
                  </a:lnTo>
                  <a:cubicBezTo>
                    <a:pt x="1993" y="3603"/>
                    <a:pt x="1994" y="3735"/>
                    <a:pt x="1994" y="3867"/>
                  </a:cubicBezTo>
                  <a:lnTo>
                    <a:pt x="1994" y="3902"/>
                  </a:lnTo>
                  <a:cubicBezTo>
                    <a:pt x="1994" y="3968"/>
                    <a:pt x="1994" y="4035"/>
                    <a:pt x="1995" y="4102"/>
                  </a:cubicBezTo>
                  <a:cubicBezTo>
                    <a:pt x="1996" y="4143"/>
                    <a:pt x="2007" y="4183"/>
                    <a:pt x="2028" y="4220"/>
                  </a:cubicBezTo>
                  <a:cubicBezTo>
                    <a:pt x="2057" y="4272"/>
                    <a:pt x="2114" y="4304"/>
                    <a:pt x="2180" y="4307"/>
                  </a:cubicBezTo>
                  <a:cubicBezTo>
                    <a:pt x="2183" y="4307"/>
                    <a:pt x="2186" y="4307"/>
                    <a:pt x="2189" y="4307"/>
                  </a:cubicBezTo>
                  <a:cubicBezTo>
                    <a:pt x="2251" y="4307"/>
                    <a:pt x="2306" y="4280"/>
                    <a:pt x="2337" y="4235"/>
                  </a:cubicBezTo>
                  <a:cubicBezTo>
                    <a:pt x="2339" y="4233"/>
                    <a:pt x="2341" y="4230"/>
                    <a:pt x="2343" y="4228"/>
                  </a:cubicBezTo>
                  <a:cubicBezTo>
                    <a:pt x="2344" y="4229"/>
                    <a:pt x="2344" y="4230"/>
                    <a:pt x="2345" y="4232"/>
                  </a:cubicBezTo>
                  <a:cubicBezTo>
                    <a:pt x="2376" y="4279"/>
                    <a:pt x="2438" y="4307"/>
                    <a:pt x="2508" y="4307"/>
                  </a:cubicBezTo>
                  <a:cubicBezTo>
                    <a:pt x="2511" y="4307"/>
                    <a:pt x="2514" y="4307"/>
                    <a:pt x="2517" y="4307"/>
                  </a:cubicBezTo>
                  <a:cubicBezTo>
                    <a:pt x="2590" y="4304"/>
                    <a:pt x="2650" y="4272"/>
                    <a:pt x="2679" y="4221"/>
                  </a:cubicBezTo>
                  <a:cubicBezTo>
                    <a:pt x="2699" y="4184"/>
                    <a:pt x="2710" y="4144"/>
                    <a:pt x="2711" y="4103"/>
                  </a:cubicBezTo>
                  <a:cubicBezTo>
                    <a:pt x="2711" y="4078"/>
                    <a:pt x="2711" y="3835"/>
                    <a:pt x="2711" y="3527"/>
                  </a:cubicBezTo>
                  <a:cubicBezTo>
                    <a:pt x="2711" y="3391"/>
                    <a:pt x="2711" y="3246"/>
                    <a:pt x="2711" y="3104"/>
                  </a:cubicBezTo>
                  <a:cubicBezTo>
                    <a:pt x="2713" y="3105"/>
                    <a:pt x="2715" y="3106"/>
                    <a:pt x="2718" y="3107"/>
                  </a:cubicBezTo>
                  <a:cubicBezTo>
                    <a:pt x="2739" y="3115"/>
                    <a:pt x="2762" y="3118"/>
                    <a:pt x="2784" y="3118"/>
                  </a:cubicBezTo>
                  <a:cubicBezTo>
                    <a:pt x="2820" y="3118"/>
                    <a:pt x="2853" y="3110"/>
                    <a:pt x="2876" y="3097"/>
                  </a:cubicBezTo>
                  <a:cubicBezTo>
                    <a:pt x="2905" y="3081"/>
                    <a:pt x="2928" y="3056"/>
                    <a:pt x="2942" y="3022"/>
                  </a:cubicBezTo>
                  <a:cubicBezTo>
                    <a:pt x="2949" y="3008"/>
                    <a:pt x="2959" y="2984"/>
                    <a:pt x="2959" y="2941"/>
                  </a:cubicBezTo>
                  <a:lnTo>
                    <a:pt x="2959" y="2674"/>
                  </a:lnTo>
                  <a:cubicBezTo>
                    <a:pt x="2958" y="2627"/>
                    <a:pt x="2957" y="2579"/>
                    <a:pt x="2957" y="2532"/>
                  </a:cubicBezTo>
                  <a:close/>
                  <a:moveTo>
                    <a:pt x="1015" y="753"/>
                  </a:moveTo>
                  <a:cubicBezTo>
                    <a:pt x="1160" y="753"/>
                    <a:pt x="1279" y="635"/>
                    <a:pt x="1279" y="490"/>
                  </a:cubicBezTo>
                  <a:cubicBezTo>
                    <a:pt x="1279" y="344"/>
                    <a:pt x="1160" y="226"/>
                    <a:pt x="1015" y="226"/>
                  </a:cubicBezTo>
                  <a:cubicBezTo>
                    <a:pt x="870" y="226"/>
                    <a:pt x="752" y="344"/>
                    <a:pt x="752" y="490"/>
                  </a:cubicBezTo>
                  <a:cubicBezTo>
                    <a:pt x="752" y="635"/>
                    <a:pt x="870" y="753"/>
                    <a:pt x="1015" y="753"/>
                  </a:cubicBezTo>
                  <a:close/>
                  <a:moveTo>
                    <a:pt x="1015" y="315"/>
                  </a:moveTo>
                  <a:cubicBezTo>
                    <a:pt x="1111" y="315"/>
                    <a:pt x="1190" y="394"/>
                    <a:pt x="1190" y="490"/>
                  </a:cubicBezTo>
                  <a:cubicBezTo>
                    <a:pt x="1190" y="586"/>
                    <a:pt x="1111" y="664"/>
                    <a:pt x="1015" y="664"/>
                  </a:cubicBezTo>
                  <a:cubicBezTo>
                    <a:pt x="919" y="664"/>
                    <a:pt x="841" y="586"/>
                    <a:pt x="841" y="490"/>
                  </a:cubicBezTo>
                  <a:cubicBezTo>
                    <a:pt x="841" y="394"/>
                    <a:pt x="919" y="315"/>
                    <a:pt x="1015" y="315"/>
                  </a:cubicBezTo>
                  <a:close/>
                  <a:moveTo>
                    <a:pt x="1883" y="527"/>
                  </a:moveTo>
                  <a:cubicBezTo>
                    <a:pt x="2028" y="527"/>
                    <a:pt x="2146" y="409"/>
                    <a:pt x="2146" y="264"/>
                  </a:cubicBezTo>
                  <a:cubicBezTo>
                    <a:pt x="2146" y="118"/>
                    <a:pt x="2028" y="0"/>
                    <a:pt x="1883" y="0"/>
                  </a:cubicBezTo>
                  <a:cubicBezTo>
                    <a:pt x="1738" y="0"/>
                    <a:pt x="1619" y="118"/>
                    <a:pt x="1619" y="264"/>
                  </a:cubicBezTo>
                  <a:cubicBezTo>
                    <a:pt x="1619" y="409"/>
                    <a:pt x="1738" y="527"/>
                    <a:pt x="1883" y="527"/>
                  </a:cubicBezTo>
                  <a:close/>
                  <a:moveTo>
                    <a:pt x="1883" y="84"/>
                  </a:moveTo>
                  <a:cubicBezTo>
                    <a:pt x="1982" y="84"/>
                    <a:pt x="2063" y="164"/>
                    <a:pt x="2063" y="264"/>
                  </a:cubicBezTo>
                  <a:cubicBezTo>
                    <a:pt x="2063" y="363"/>
                    <a:pt x="1982" y="444"/>
                    <a:pt x="1883" y="444"/>
                  </a:cubicBezTo>
                  <a:cubicBezTo>
                    <a:pt x="1784" y="444"/>
                    <a:pt x="1703" y="363"/>
                    <a:pt x="1703" y="264"/>
                  </a:cubicBezTo>
                  <a:cubicBezTo>
                    <a:pt x="1703" y="164"/>
                    <a:pt x="1784" y="84"/>
                    <a:pt x="1883" y="84"/>
                  </a:cubicBezTo>
                  <a:close/>
                  <a:moveTo>
                    <a:pt x="2499" y="490"/>
                  </a:moveTo>
                  <a:cubicBezTo>
                    <a:pt x="2499" y="635"/>
                    <a:pt x="2618" y="753"/>
                    <a:pt x="2763" y="753"/>
                  </a:cubicBezTo>
                  <a:cubicBezTo>
                    <a:pt x="2908" y="753"/>
                    <a:pt x="3026" y="635"/>
                    <a:pt x="3026" y="490"/>
                  </a:cubicBezTo>
                  <a:cubicBezTo>
                    <a:pt x="3026" y="344"/>
                    <a:pt x="2908" y="226"/>
                    <a:pt x="2763" y="226"/>
                  </a:cubicBezTo>
                  <a:cubicBezTo>
                    <a:pt x="2618" y="226"/>
                    <a:pt x="2499" y="344"/>
                    <a:pt x="2499" y="490"/>
                  </a:cubicBezTo>
                  <a:close/>
                  <a:moveTo>
                    <a:pt x="2763" y="315"/>
                  </a:moveTo>
                  <a:cubicBezTo>
                    <a:pt x="2859" y="315"/>
                    <a:pt x="2937" y="394"/>
                    <a:pt x="2937" y="490"/>
                  </a:cubicBezTo>
                  <a:cubicBezTo>
                    <a:pt x="2937" y="586"/>
                    <a:pt x="2859" y="664"/>
                    <a:pt x="2763" y="664"/>
                  </a:cubicBezTo>
                  <a:cubicBezTo>
                    <a:pt x="2667" y="664"/>
                    <a:pt x="2588" y="586"/>
                    <a:pt x="2588" y="490"/>
                  </a:cubicBezTo>
                  <a:cubicBezTo>
                    <a:pt x="2588" y="394"/>
                    <a:pt x="2667" y="315"/>
                    <a:pt x="2763" y="315"/>
                  </a:cubicBezTo>
                  <a:close/>
                  <a:moveTo>
                    <a:pt x="1479" y="1801"/>
                  </a:moveTo>
                  <a:cubicBezTo>
                    <a:pt x="1634" y="1801"/>
                    <a:pt x="1760" y="1674"/>
                    <a:pt x="1760" y="1520"/>
                  </a:cubicBezTo>
                  <a:cubicBezTo>
                    <a:pt x="1760" y="1365"/>
                    <a:pt x="1634" y="1238"/>
                    <a:pt x="1479" y="1238"/>
                  </a:cubicBezTo>
                  <a:cubicBezTo>
                    <a:pt x="1325" y="1238"/>
                    <a:pt x="1198" y="1365"/>
                    <a:pt x="1198" y="1520"/>
                  </a:cubicBezTo>
                  <a:cubicBezTo>
                    <a:pt x="1198" y="1674"/>
                    <a:pt x="1325" y="1801"/>
                    <a:pt x="1479" y="1801"/>
                  </a:cubicBezTo>
                  <a:close/>
                  <a:moveTo>
                    <a:pt x="1479" y="1327"/>
                  </a:moveTo>
                  <a:cubicBezTo>
                    <a:pt x="1585" y="1327"/>
                    <a:pt x="1672" y="1414"/>
                    <a:pt x="1672" y="1520"/>
                  </a:cubicBezTo>
                  <a:cubicBezTo>
                    <a:pt x="1672" y="1625"/>
                    <a:pt x="1585" y="1712"/>
                    <a:pt x="1479" y="1712"/>
                  </a:cubicBezTo>
                  <a:cubicBezTo>
                    <a:pt x="1374" y="1712"/>
                    <a:pt x="1287" y="1625"/>
                    <a:pt x="1287" y="1520"/>
                  </a:cubicBezTo>
                  <a:cubicBezTo>
                    <a:pt x="1287" y="1414"/>
                    <a:pt x="1374" y="1327"/>
                    <a:pt x="1479" y="1327"/>
                  </a:cubicBezTo>
                  <a:close/>
                  <a:moveTo>
                    <a:pt x="612" y="2009"/>
                  </a:moveTo>
                  <a:cubicBezTo>
                    <a:pt x="757" y="2009"/>
                    <a:pt x="875" y="1891"/>
                    <a:pt x="875" y="1746"/>
                  </a:cubicBezTo>
                  <a:cubicBezTo>
                    <a:pt x="875" y="1600"/>
                    <a:pt x="757" y="1482"/>
                    <a:pt x="612" y="1482"/>
                  </a:cubicBezTo>
                  <a:cubicBezTo>
                    <a:pt x="466" y="1482"/>
                    <a:pt x="348" y="1600"/>
                    <a:pt x="348" y="1746"/>
                  </a:cubicBezTo>
                  <a:cubicBezTo>
                    <a:pt x="348" y="1891"/>
                    <a:pt x="466" y="2009"/>
                    <a:pt x="612" y="2009"/>
                  </a:cubicBezTo>
                  <a:close/>
                  <a:moveTo>
                    <a:pt x="612" y="1571"/>
                  </a:moveTo>
                  <a:cubicBezTo>
                    <a:pt x="708" y="1571"/>
                    <a:pt x="786" y="1649"/>
                    <a:pt x="786" y="1746"/>
                  </a:cubicBezTo>
                  <a:cubicBezTo>
                    <a:pt x="786" y="1842"/>
                    <a:pt x="708" y="1920"/>
                    <a:pt x="612" y="1920"/>
                  </a:cubicBezTo>
                  <a:cubicBezTo>
                    <a:pt x="516" y="1920"/>
                    <a:pt x="437" y="1842"/>
                    <a:pt x="437" y="1746"/>
                  </a:cubicBezTo>
                  <a:cubicBezTo>
                    <a:pt x="437" y="1649"/>
                    <a:pt x="516" y="1571"/>
                    <a:pt x="612" y="1571"/>
                  </a:cubicBezTo>
                  <a:close/>
                  <a:moveTo>
                    <a:pt x="876" y="3901"/>
                  </a:moveTo>
                  <a:cubicBezTo>
                    <a:pt x="876" y="3968"/>
                    <a:pt x="876" y="4034"/>
                    <a:pt x="874" y="4100"/>
                  </a:cubicBezTo>
                  <a:cubicBezTo>
                    <a:pt x="874" y="4127"/>
                    <a:pt x="867" y="4153"/>
                    <a:pt x="854" y="4177"/>
                  </a:cubicBezTo>
                  <a:cubicBezTo>
                    <a:pt x="840" y="4201"/>
                    <a:pt x="810" y="4217"/>
                    <a:pt x="775" y="4218"/>
                  </a:cubicBezTo>
                  <a:cubicBezTo>
                    <a:pt x="740" y="4219"/>
                    <a:pt x="709" y="4206"/>
                    <a:pt x="694" y="4183"/>
                  </a:cubicBezTo>
                  <a:cubicBezTo>
                    <a:pt x="693" y="4181"/>
                    <a:pt x="691" y="4179"/>
                    <a:pt x="690" y="4178"/>
                  </a:cubicBezTo>
                  <a:cubicBezTo>
                    <a:pt x="668" y="4153"/>
                    <a:pt x="658" y="4068"/>
                    <a:pt x="658" y="4017"/>
                  </a:cubicBezTo>
                  <a:cubicBezTo>
                    <a:pt x="658" y="4015"/>
                    <a:pt x="658" y="4013"/>
                    <a:pt x="658" y="4010"/>
                  </a:cubicBezTo>
                  <a:lnTo>
                    <a:pt x="658" y="3272"/>
                  </a:lnTo>
                  <a:cubicBezTo>
                    <a:pt x="658" y="3248"/>
                    <a:pt x="638" y="3228"/>
                    <a:pt x="613" y="3228"/>
                  </a:cubicBezTo>
                  <a:cubicBezTo>
                    <a:pt x="589" y="3228"/>
                    <a:pt x="569" y="3248"/>
                    <a:pt x="569" y="3272"/>
                  </a:cubicBezTo>
                  <a:lnTo>
                    <a:pt x="569" y="3276"/>
                  </a:lnTo>
                  <a:lnTo>
                    <a:pt x="569" y="3297"/>
                  </a:lnTo>
                  <a:cubicBezTo>
                    <a:pt x="569" y="3523"/>
                    <a:pt x="569" y="4046"/>
                    <a:pt x="568" y="4064"/>
                  </a:cubicBezTo>
                  <a:cubicBezTo>
                    <a:pt x="568" y="4065"/>
                    <a:pt x="568" y="4067"/>
                    <a:pt x="568" y="4068"/>
                  </a:cubicBezTo>
                  <a:cubicBezTo>
                    <a:pt x="567" y="4120"/>
                    <a:pt x="559" y="4154"/>
                    <a:pt x="540" y="4182"/>
                  </a:cubicBezTo>
                  <a:cubicBezTo>
                    <a:pt x="525" y="4205"/>
                    <a:pt x="486" y="4220"/>
                    <a:pt x="445" y="4218"/>
                  </a:cubicBezTo>
                  <a:cubicBezTo>
                    <a:pt x="405" y="4216"/>
                    <a:pt x="371" y="4201"/>
                    <a:pt x="358" y="4178"/>
                  </a:cubicBezTo>
                  <a:cubicBezTo>
                    <a:pt x="344" y="4154"/>
                    <a:pt x="337" y="4128"/>
                    <a:pt x="337" y="4101"/>
                  </a:cubicBezTo>
                  <a:cubicBezTo>
                    <a:pt x="337" y="4077"/>
                    <a:pt x="337" y="3817"/>
                    <a:pt x="337" y="3516"/>
                  </a:cubicBezTo>
                  <a:cubicBezTo>
                    <a:pt x="337" y="3091"/>
                    <a:pt x="337" y="2562"/>
                    <a:pt x="336" y="2401"/>
                  </a:cubicBezTo>
                  <a:cubicBezTo>
                    <a:pt x="336" y="2377"/>
                    <a:pt x="314" y="2356"/>
                    <a:pt x="291" y="2357"/>
                  </a:cubicBezTo>
                  <a:cubicBezTo>
                    <a:pt x="266" y="2357"/>
                    <a:pt x="247" y="2377"/>
                    <a:pt x="247" y="2402"/>
                  </a:cubicBezTo>
                  <a:cubicBezTo>
                    <a:pt x="247" y="2499"/>
                    <a:pt x="248" y="2732"/>
                    <a:pt x="248" y="2994"/>
                  </a:cubicBezTo>
                  <a:cubicBezTo>
                    <a:pt x="240" y="3008"/>
                    <a:pt x="229" y="3017"/>
                    <a:pt x="212" y="3023"/>
                  </a:cubicBezTo>
                  <a:cubicBezTo>
                    <a:pt x="178" y="3035"/>
                    <a:pt x="139" y="3026"/>
                    <a:pt x="126" y="3019"/>
                  </a:cubicBezTo>
                  <a:cubicBezTo>
                    <a:pt x="114" y="3013"/>
                    <a:pt x="105" y="3003"/>
                    <a:pt x="98" y="2987"/>
                  </a:cubicBezTo>
                  <a:cubicBezTo>
                    <a:pt x="94" y="2976"/>
                    <a:pt x="89" y="2965"/>
                    <a:pt x="89" y="2941"/>
                  </a:cubicBezTo>
                  <a:lnTo>
                    <a:pt x="89" y="2677"/>
                  </a:lnTo>
                  <a:cubicBezTo>
                    <a:pt x="90" y="2629"/>
                    <a:pt x="91" y="2581"/>
                    <a:pt x="91" y="2534"/>
                  </a:cubicBezTo>
                  <a:lnTo>
                    <a:pt x="91" y="2484"/>
                  </a:lnTo>
                  <a:cubicBezTo>
                    <a:pt x="91" y="2471"/>
                    <a:pt x="91" y="2458"/>
                    <a:pt x="91" y="2445"/>
                  </a:cubicBezTo>
                  <a:cubicBezTo>
                    <a:pt x="91" y="2401"/>
                    <a:pt x="90" y="2360"/>
                    <a:pt x="97" y="2319"/>
                  </a:cubicBezTo>
                  <a:cubicBezTo>
                    <a:pt x="105" y="2268"/>
                    <a:pt x="118" y="2232"/>
                    <a:pt x="139" y="2203"/>
                  </a:cubicBezTo>
                  <a:cubicBezTo>
                    <a:pt x="142" y="2199"/>
                    <a:pt x="163" y="2179"/>
                    <a:pt x="297" y="2162"/>
                  </a:cubicBezTo>
                  <a:cubicBezTo>
                    <a:pt x="510" y="2157"/>
                    <a:pt x="672" y="2159"/>
                    <a:pt x="826" y="2161"/>
                  </a:cubicBezTo>
                  <a:cubicBezTo>
                    <a:pt x="822" y="2201"/>
                    <a:pt x="823" y="2241"/>
                    <a:pt x="823" y="2279"/>
                  </a:cubicBezTo>
                  <a:cubicBezTo>
                    <a:pt x="823" y="2293"/>
                    <a:pt x="823" y="2307"/>
                    <a:pt x="823" y="2321"/>
                  </a:cubicBezTo>
                  <a:lnTo>
                    <a:pt x="823" y="2372"/>
                  </a:lnTo>
                  <a:cubicBezTo>
                    <a:pt x="822" y="2424"/>
                    <a:pt x="822" y="2477"/>
                    <a:pt x="820" y="2530"/>
                  </a:cubicBezTo>
                  <a:lnTo>
                    <a:pt x="820" y="2820"/>
                  </a:lnTo>
                  <a:cubicBezTo>
                    <a:pt x="821" y="2866"/>
                    <a:pt x="832" y="2891"/>
                    <a:pt x="839" y="2907"/>
                  </a:cubicBezTo>
                  <a:cubicBezTo>
                    <a:pt x="848" y="2929"/>
                    <a:pt x="861" y="2948"/>
                    <a:pt x="877" y="2963"/>
                  </a:cubicBezTo>
                  <a:lnTo>
                    <a:pt x="876" y="3901"/>
                  </a:lnTo>
                  <a:close/>
                  <a:moveTo>
                    <a:pt x="2044" y="2818"/>
                  </a:moveTo>
                  <a:cubicBezTo>
                    <a:pt x="2043" y="2846"/>
                    <a:pt x="2038" y="2858"/>
                    <a:pt x="2033" y="2871"/>
                  </a:cubicBezTo>
                  <a:cubicBezTo>
                    <a:pt x="2025" y="2888"/>
                    <a:pt x="2015" y="2900"/>
                    <a:pt x="2001" y="2907"/>
                  </a:cubicBezTo>
                  <a:cubicBezTo>
                    <a:pt x="1984" y="2917"/>
                    <a:pt x="1941" y="2924"/>
                    <a:pt x="1908" y="2912"/>
                  </a:cubicBezTo>
                  <a:cubicBezTo>
                    <a:pt x="1888" y="2905"/>
                    <a:pt x="1874" y="2893"/>
                    <a:pt x="1866" y="2875"/>
                  </a:cubicBezTo>
                  <a:cubicBezTo>
                    <a:pt x="1866" y="2875"/>
                    <a:pt x="1866" y="2874"/>
                    <a:pt x="1866" y="2874"/>
                  </a:cubicBezTo>
                  <a:cubicBezTo>
                    <a:pt x="1866" y="2728"/>
                    <a:pt x="1866" y="2621"/>
                    <a:pt x="1867" y="2513"/>
                  </a:cubicBezTo>
                  <a:cubicBezTo>
                    <a:pt x="1867" y="2429"/>
                    <a:pt x="1867" y="2344"/>
                    <a:pt x="1868" y="2239"/>
                  </a:cubicBezTo>
                  <a:cubicBezTo>
                    <a:pt x="1868" y="2214"/>
                    <a:pt x="1848" y="2194"/>
                    <a:pt x="1823" y="2194"/>
                  </a:cubicBezTo>
                  <a:lnTo>
                    <a:pt x="1823" y="2194"/>
                  </a:lnTo>
                  <a:cubicBezTo>
                    <a:pt x="1799" y="2194"/>
                    <a:pt x="1779" y="2214"/>
                    <a:pt x="1779" y="2238"/>
                  </a:cubicBezTo>
                  <a:cubicBezTo>
                    <a:pt x="1778" y="2343"/>
                    <a:pt x="1778" y="2428"/>
                    <a:pt x="1778" y="2513"/>
                  </a:cubicBezTo>
                  <a:cubicBezTo>
                    <a:pt x="1777" y="2689"/>
                    <a:pt x="1776" y="2863"/>
                    <a:pt x="1776" y="3211"/>
                  </a:cubicBezTo>
                  <a:lnTo>
                    <a:pt x="1776" y="3379"/>
                  </a:lnTo>
                  <a:cubicBezTo>
                    <a:pt x="1776" y="3529"/>
                    <a:pt x="1775" y="3679"/>
                    <a:pt x="1775" y="3829"/>
                  </a:cubicBezTo>
                  <a:lnTo>
                    <a:pt x="1775" y="3863"/>
                  </a:lnTo>
                  <a:cubicBezTo>
                    <a:pt x="1775" y="3936"/>
                    <a:pt x="1775" y="4009"/>
                    <a:pt x="1773" y="4082"/>
                  </a:cubicBezTo>
                  <a:cubicBezTo>
                    <a:pt x="1773" y="4112"/>
                    <a:pt x="1765" y="4141"/>
                    <a:pt x="1750" y="4168"/>
                  </a:cubicBezTo>
                  <a:cubicBezTo>
                    <a:pt x="1735" y="4195"/>
                    <a:pt x="1701" y="4213"/>
                    <a:pt x="1661" y="4215"/>
                  </a:cubicBezTo>
                  <a:cubicBezTo>
                    <a:pt x="1622" y="4216"/>
                    <a:pt x="1587" y="4201"/>
                    <a:pt x="1569" y="4175"/>
                  </a:cubicBezTo>
                  <a:cubicBezTo>
                    <a:pt x="1568" y="4173"/>
                    <a:pt x="1567" y="4171"/>
                    <a:pt x="1565" y="4170"/>
                  </a:cubicBezTo>
                  <a:cubicBezTo>
                    <a:pt x="1540" y="4142"/>
                    <a:pt x="1529" y="4048"/>
                    <a:pt x="1530" y="3992"/>
                  </a:cubicBezTo>
                  <a:cubicBezTo>
                    <a:pt x="1530" y="3989"/>
                    <a:pt x="1530" y="3987"/>
                    <a:pt x="1529" y="3984"/>
                  </a:cubicBezTo>
                  <a:lnTo>
                    <a:pt x="1529" y="3180"/>
                  </a:lnTo>
                  <a:cubicBezTo>
                    <a:pt x="1529" y="3156"/>
                    <a:pt x="1509" y="3136"/>
                    <a:pt x="1485" y="3136"/>
                  </a:cubicBezTo>
                  <a:cubicBezTo>
                    <a:pt x="1460" y="3136"/>
                    <a:pt x="1440" y="3156"/>
                    <a:pt x="1440" y="3180"/>
                  </a:cubicBezTo>
                  <a:lnTo>
                    <a:pt x="1440" y="3185"/>
                  </a:lnTo>
                  <a:lnTo>
                    <a:pt x="1440" y="3207"/>
                  </a:lnTo>
                  <a:cubicBezTo>
                    <a:pt x="1440" y="3454"/>
                    <a:pt x="1440" y="4024"/>
                    <a:pt x="1440" y="4043"/>
                  </a:cubicBezTo>
                  <a:cubicBezTo>
                    <a:pt x="1439" y="4044"/>
                    <a:pt x="1439" y="4046"/>
                    <a:pt x="1439" y="4047"/>
                  </a:cubicBezTo>
                  <a:cubicBezTo>
                    <a:pt x="1438" y="4104"/>
                    <a:pt x="1429" y="4142"/>
                    <a:pt x="1408" y="4174"/>
                  </a:cubicBezTo>
                  <a:cubicBezTo>
                    <a:pt x="1390" y="4200"/>
                    <a:pt x="1349" y="4216"/>
                    <a:pt x="1301" y="4215"/>
                  </a:cubicBezTo>
                  <a:cubicBezTo>
                    <a:pt x="1256" y="4213"/>
                    <a:pt x="1218" y="4195"/>
                    <a:pt x="1203" y="4169"/>
                  </a:cubicBezTo>
                  <a:cubicBezTo>
                    <a:pt x="1188" y="4142"/>
                    <a:pt x="1180" y="4113"/>
                    <a:pt x="1180" y="4083"/>
                  </a:cubicBezTo>
                  <a:cubicBezTo>
                    <a:pt x="1179" y="4057"/>
                    <a:pt x="1179" y="3774"/>
                    <a:pt x="1179" y="3447"/>
                  </a:cubicBezTo>
                  <a:cubicBezTo>
                    <a:pt x="1179" y="2983"/>
                    <a:pt x="1180" y="2406"/>
                    <a:pt x="1178" y="2231"/>
                  </a:cubicBezTo>
                  <a:cubicBezTo>
                    <a:pt x="1178" y="2207"/>
                    <a:pt x="1158" y="2187"/>
                    <a:pt x="1134" y="2187"/>
                  </a:cubicBezTo>
                  <a:lnTo>
                    <a:pt x="1134" y="2187"/>
                  </a:lnTo>
                  <a:cubicBezTo>
                    <a:pt x="1109" y="2187"/>
                    <a:pt x="1089" y="2207"/>
                    <a:pt x="1089" y="2232"/>
                  </a:cubicBezTo>
                  <a:cubicBezTo>
                    <a:pt x="1090" y="2338"/>
                    <a:pt x="1090" y="2592"/>
                    <a:pt x="1090" y="2879"/>
                  </a:cubicBezTo>
                  <a:cubicBezTo>
                    <a:pt x="1082" y="2895"/>
                    <a:pt x="1069" y="2906"/>
                    <a:pt x="1049" y="2913"/>
                  </a:cubicBezTo>
                  <a:cubicBezTo>
                    <a:pt x="1014" y="2925"/>
                    <a:pt x="969" y="2918"/>
                    <a:pt x="952" y="2908"/>
                  </a:cubicBezTo>
                  <a:cubicBezTo>
                    <a:pt x="938" y="2901"/>
                    <a:pt x="928" y="2889"/>
                    <a:pt x="920" y="2871"/>
                  </a:cubicBezTo>
                  <a:cubicBezTo>
                    <a:pt x="915" y="2859"/>
                    <a:pt x="909" y="2847"/>
                    <a:pt x="909" y="2819"/>
                  </a:cubicBezTo>
                  <a:lnTo>
                    <a:pt x="909" y="2532"/>
                  </a:lnTo>
                  <a:cubicBezTo>
                    <a:pt x="911" y="2479"/>
                    <a:pt x="911" y="2425"/>
                    <a:pt x="911" y="2373"/>
                  </a:cubicBezTo>
                  <a:lnTo>
                    <a:pt x="912" y="2322"/>
                  </a:lnTo>
                  <a:cubicBezTo>
                    <a:pt x="912" y="2307"/>
                    <a:pt x="912" y="2293"/>
                    <a:pt x="912" y="2279"/>
                  </a:cubicBezTo>
                  <a:cubicBezTo>
                    <a:pt x="911" y="2231"/>
                    <a:pt x="911" y="2186"/>
                    <a:pt x="918" y="2141"/>
                  </a:cubicBezTo>
                  <a:cubicBezTo>
                    <a:pt x="927" y="2084"/>
                    <a:pt x="942" y="2045"/>
                    <a:pt x="965" y="2013"/>
                  </a:cubicBezTo>
                  <a:cubicBezTo>
                    <a:pt x="969" y="2007"/>
                    <a:pt x="996" y="1985"/>
                    <a:pt x="1140" y="1967"/>
                  </a:cubicBezTo>
                  <a:cubicBezTo>
                    <a:pt x="1391" y="1961"/>
                    <a:pt x="1618" y="1964"/>
                    <a:pt x="1811" y="1967"/>
                  </a:cubicBezTo>
                  <a:lnTo>
                    <a:pt x="1833" y="1967"/>
                  </a:lnTo>
                  <a:cubicBezTo>
                    <a:pt x="1863" y="1968"/>
                    <a:pt x="1893" y="1968"/>
                    <a:pt x="1923" y="1970"/>
                  </a:cubicBezTo>
                  <a:cubicBezTo>
                    <a:pt x="1939" y="1971"/>
                    <a:pt x="1963" y="1977"/>
                    <a:pt x="1988" y="2012"/>
                  </a:cubicBezTo>
                  <a:cubicBezTo>
                    <a:pt x="2011" y="2044"/>
                    <a:pt x="2026" y="2084"/>
                    <a:pt x="2035" y="2141"/>
                  </a:cubicBezTo>
                  <a:cubicBezTo>
                    <a:pt x="2042" y="2185"/>
                    <a:pt x="2041" y="2231"/>
                    <a:pt x="2041" y="2279"/>
                  </a:cubicBezTo>
                  <a:cubicBezTo>
                    <a:pt x="2041" y="2293"/>
                    <a:pt x="2041" y="2307"/>
                    <a:pt x="2041" y="2321"/>
                  </a:cubicBezTo>
                  <a:lnTo>
                    <a:pt x="2041" y="2371"/>
                  </a:lnTo>
                  <a:cubicBezTo>
                    <a:pt x="2042" y="2423"/>
                    <a:pt x="2042" y="2477"/>
                    <a:pt x="2044" y="2529"/>
                  </a:cubicBezTo>
                  <a:lnTo>
                    <a:pt x="2044" y="2818"/>
                  </a:lnTo>
                  <a:close/>
                  <a:moveTo>
                    <a:pt x="2870" y="2941"/>
                  </a:moveTo>
                  <a:cubicBezTo>
                    <a:pt x="2870" y="2965"/>
                    <a:pt x="2865" y="2976"/>
                    <a:pt x="2860" y="2988"/>
                  </a:cubicBezTo>
                  <a:cubicBezTo>
                    <a:pt x="2854" y="3003"/>
                    <a:pt x="2845" y="3013"/>
                    <a:pt x="2833" y="3019"/>
                  </a:cubicBezTo>
                  <a:cubicBezTo>
                    <a:pt x="2820" y="3026"/>
                    <a:pt x="2781" y="3035"/>
                    <a:pt x="2746" y="3023"/>
                  </a:cubicBezTo>
                  <a:cubicBezTo>
                    <a:pt x="2730" y="3017"/>
                    <a:pt x="2719" y="3008"/>
                    <a:pt x="2711" y="2994"/>
                  </a:cubicBezTo>
                  <a:cubicBezTo>
                    <a:pt x="2711" y="2731"/>
                    <a:pt x="2711" y="2499"/>
                    <a:pt x="2712" y="2402"/>
                  </a:cubicBezTo>
                  <a:cubicBezTo>
                    <a:pt x="2712" y="2377"/>
                    <a:pt x="2693" y="2357"/>
                    <a:pt x="2668" y="2357"/>
                  </a:cubicBezTo>
                  <a:lnTo>
                    <a:pt x="2668" y="2357"/>
                  </a:lnTo>
                  <a:cubicBezTo>
                    <a:pt x="2643" y="2357"/>
                    <a:pt x="2623" y="2377"/>
                    <a:pt x="2623" y="2401"/>
                  </a:cubicBezTo>
                  <a:cubicBezTo>
                    <a:pt x="2622" y="2563"/>
                    <a:pt x="2622" y="3097"/>
                    <a:pt x="2622" y="3527"/>
                  </a:cubicBezTo>
                  <a:cubicBezTo>
                    <a:pt x="2622" y="3822"/>
                    <a:pt x="2622" y="4078"/>
                    <a:pt x="2622" y="4101"/>
                  </a:cubicBezTo>
                  <a:cubicBezTo>
                    <a:pt x="2622" y="4128"/>
                    <a:pt x="2615" y="4154"/>
                    <a:pt x="2601" y="4178"/>
                  </a:cubicBezTo>
                  <a:cubicBezTo>
                    <a:pt x="2588" y="4201"/>
                    <a:pt x="2554" y="4216"/>
                    <a:pt x="2514" y="4218"/>
                  </a:cubicBezTo>
                  <a:cubicBezTo>
                    <a:pt x="2471" y="4220"/>
                    <a:pt x="2434" y="4205"/>
                    <a:pt x="2419" y="4182"/>
                  </a:cubicBezTo>
                  <a:cubicBezTo>
                    <a:pt x="2400" y="4154"/>
                    <a:pt x="2392" y="4120"/>
                    <a:pt x="2391" y="4067"/>
                  </a:cubicBezTo>
                  <a:cubicBezTo>
                    <a:pt x="2390" y="4045"/>
                    <a:pt x="2390" y="3489"/>
                    <a:pt x="2390" y="3276"/>
                  </a:cubicBezTo>
                  <a:cubicBezTo>
                    <a:pt x="2390" y="3276"/>
                    <a:pt x="2390" y="3276"/>
                    <a:pt x="2390" y="3276"/>
                  </a:cubicBezTo>
                  <a:lnTo>
                    <a:pt x="2390" y="3272"/>
                  </a:lnTo>
                  <a:cubicBezTo>
                    <a:pt x="2390" y="3248"/>
                    <a:pt x="2370" y="3228"/>
                    <a:pt x="2346" y="3228"/>
                  </a:cubicBezTo>
                  <a:cubicBezTo>
                    <a:pt x="2321" y="3228"/>
                    <a:pt x="2301" y="3248"/>
                    <a:pt x="2301" y="3272"/>
                  </a:cubicBezTo>
                  <a:lnTo>
                    <a:pt x="2301" y="4010"/>
                  </a:lnTo>
                  <a:cubicBezTo>
                    <a:pt x="2301" y="4013"/>
                    <a:pt x="2301" y="4015"/>
                    <a:pt x="2301" y="4017"/>
                  </a:cubicBezTo>
                  <a:cubicBezTo>
                    <a:pt x="2301" y="4068"/>
                    <a:pt x="2291" y="4153"/>
                    <a:pt x="2269" y="4178"/>
                  </a:cubicBezTo>
                  <a:cubicBezTo>
                    <a:pt x="2268" y="4179"/>
                    <a:pt x="2266" y="4181"/>
                    <a:pt x="2265" y="4183"/>
                  </a:cubicBezTo>
                  <a:cubicBezTo>
                    <a:pt x="2250" y="4206"/>
                    <a:pt x="2218" y="4219"/>
                    <a:pt x="2184" y="4218"/>
                  </a:cubicBezTo>
                  <a:cubicBezTo>
                    <a:pt x="2149" y="4217"/>
                    <a:pt x="2119" y="4201"/>
                    <a:pt x="2105" y="4177"/>
                  </a:cubicBezTo>
                  <a:cubicBezTo>
                    <a:pt x="2092" y="4153"/>
                    <a:pt x="2085" y="4127"/>
                    <a:pt x="2084" y="4100"/>
                  </a:cubicBezTo>
                  <a:cubicBezTo>
                    <a:pt x="2083" y="4034"/>
                    <a:pt x="2083" y="3968"/>
                    <a:pt x="2083" y="3901"/>
                  </a:cubicBezTo>
                  <a:lnTo>
                    <a:pt x="2083" y="3867"/>
                  </a:lnTo>
                  <a:cubicBezTo>
                    <a:pt x="2083" y="3735"/>
                    <a:pt x="2082" y="3603"/>
                    <a:pt x="2082" y="3470"/>
                  </a:cubicBezTo>
                  <a:lnTo>
                    <a:pt x="2082" y="2956"/>
                  </a:lnTo>
                  <a:cubicBezTo>
                    <a:pt x="2095" y="2942"/>
                    <a:pt x="2106" y="2925"/>
                    <a:pt x="2115" y="2905"/>
                  </a:cubicBezTo>
                  <a:cubicBezTo>
                    <a:pt x="2121" y="2890"/>
                    <a:pt x="2132" y="2865"/>
                    <a:pt x="2133" y="2819"/>
                  </a:cubicBezTo>
                  <a:lnTo>
                    <a:pt x="2133" y="2528"/>
                  </a:lnTo>
                  <a:cubicBezTo>
                    <a:pt x="2131" y="2476"/>
                    <a:pt x="2131" y="2422"/>
                    <a:pt x="2130" y="2371"/>
                  </a:cubicBezTo>
                  <a:lnTo>
                    <a:pt x="2130" y="2320"/>
                  </a:lnTo>
                  <a:cubicBezTo>
                    <a:pt x="2130" y="2306"/>
                    <a:pt x="2130" y="2293"/>
                    <a:pt x="2130" y="2279"/>
                  </a:cubicBezTo>
                  <a:cubicBezTo>
                    <a:pt x="2130" y="2241"/>
                    <a:pt x="2131" y="2201"/>
                    <a:pt x="2127" y="2161"/>
                  </a:cubicBezTo>
                  <a:cubicBezTo>
                    <a:pt x="2282" y="2159"/>
                    <a:pt x="2447" y="2157"/>
                    <a:pt x="2662" y="2162"/>
                  </a:cubicBezTo>
                  <a:cubicBezTo>
                    <a:pt x="2796" y="2179"/>
                    <a:pt x="2817" y="2199"/>
                    <a:pt x="2820" y="2203"/>
                  </a:cubicBezTo>
                  <a:cubicBezTo>
                    <a:pt x="2841" y="2232"/>
                    <a:pt x="2854" y="2268"/>
                    <a:pt x="2862" y="2319"/>
                  </a:cubicBezTo>
                  <a:cubicBezTo>
                    <a:pt x="2868" y="2360"/>
                    <a:pt x="2868" y="2401"/>
                    <a:pt x="2868" y="2445"/>
                  </a:cubicBezTo>
                  <a:cubicBezTo>
                    <a:pt x="2868" y="2458"/>
                    <a:pt x="2868" y="2471"/>
                    <a:pt x="2868" y="2484"/>
                  </a:cubicBezTo>
                  <a:lnTo>
                    <a:pt x="2868" y="2532"/>
                  </a:lnTo>
                  <a:cubicBezTo>
                    <a:pt x="2868" y="2580"/>
                    <a:pt x="2869" y="2629"/>
                    <a:pt x="2870" y="2676"/>
                  </a:cubicBezTo>
                  <a:lnTo>
                    <a:pt x="2870" y="2941"/>
                  </a:lnTo>
                  <a:close/>
                  <a:moveTo>
                    <a:pt x="2359" y="1571"/>
                  </a:moveTo>
                  <a:cubicBezTo>
                    <a:pt x="2456" y="1571"/>
                    <a:pt x="2534" y="1649"/>
                    <a:pt x="2534" y="1746"/>
                  </a:cubicBezTo>
                  <a:cubicBezTo>
                    <a:pt x="2534" y="1842"/>
                    <a:pt x="2456" y="1920"/>
                    <a:pt x="2359" y="1920"/>
                  </a:cubicBezTo>
                  <a:cubicBezTo>
                    <a:pt x="2263" y="1920"/>
                    <a:pt x="2185" y="1842"/>
                    <a:pt x="2185" y="1746"/>
                  </a:cubicBezTo>
                  <a:cubicBezTo>
                    <a:pt x="2185" y="1649"/>
                    <a:pt x="2263" y="1571"/>
                    <a:pt x="2359" y="1571"/>
                  </a:cubicBezTo>
                  <a:close/>
                </a:path>
              </a:pathLst>
            </a:custGeom>
            <a:solidFill>
              <a:srgbClr val="76C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1" name="Icon 1">
            <a:extLst>
              <a:ext uri="{FF2B5EF4-FFF2-40B4-BE49-F238E27FC236}">
                <a16:creationId xmlns:a16="http://schemas.microsoft.com/office/drawing/2014/main" id="{DBD8E75C-7E18-4675-9581-60EC7769CA2C}"/>
              </a:ext>
            </a:extLst>
          </p:cNvPr>
          <p:cNvSpPr>
            <a:spLocks noEditPoints="1"/>
          </p:cNvSpPr>
          <p:nvPr/>
        </p:nvSpPr>
        <p:spPr bwMode="auto">
          <a:xfrm>
            <a:off x="1476375" y="773113"/>
            <a:ext cx="969963" cy="1008062"/>
          </a:xfrm>
          <a:custGeom>
            <a:avLst/>
            <a:gdLst>
              <a:gd name="T0" fmla="*/ 1479 w 2959"/>
              <a:gd name="T1" fmla="*/ 562 h 3069"/>
              <a:gd name="T2" fmla="*/ 2892 w 2959"/>
              <a:gd name="T3" fmla="*/ 912 h 3069"/>
              <a:gd name="T4" fmla="*/ 1929 w 2959"/>
              <a:gd name="T5" fmla="*/ 643 h 3069"/>
              <a:gd name="T6" fmla="*/ 893 w 2959"/>
              <a:gd name="T7" fmla="*/ 723 h 3069"/>
              <a:gd name="T8" fmla="*/ 9 w 2959"/>
              <a:gd name="T9" fmla="*/ 1067 h 3069"/>
              <a:gd name="T10" fmla="*/ 0 w 2959"/>
              <a:gd name="T11" fmla="*/ 1703 h 3069"/>
              <a:gd name="T12" fmla="*/ 248 w 2959"/>
              <a:gd name="T13" fmla="*/ 1866 h 3069"/>
              <a:gd name="T14" fmla="*/ 451 w 2959"/>
              <a:gd name="T15" fmla="*/ 3069 h 3069"/>
              <a:gd name="T16" fmla="*/ 779 w 2959"/>
              <a:gd name="T17" fmla="*/ 3068 h 3069"/>
              <a:gd name="T18" fmla="*/ 1007 w 2959"/>
              <a:gd name="T19" fmla="*/ 1770 h 3069"/>
              <a:gd name="T20" fmla="*/ 1125 w 2959"/>
              <a:gd name="T21" fmla="*/ 2974 h 3069"/>
              <a:gd name="T22" fmla="*/ 1497 w 2959"/>
              <a:gd name="T23" fmla="*/ 2988 h 3069"/>
              <a:gd name="T24" fmla="*/ 1864 w 2959"/>
              <a:gd name="T25" fmla="*/ 2625 h 3069"/>
              <a:gd name="T26" fmla="*/ 1879 w 2959"/>
              <a:gd name="T27" fmla="*/ 1758 h 3069"/>
              <a:gd name="T28" fmla="*/ 1996 w 2959"/>
              <a:gd name="T29" fmla="*/ 2863 h 3069"/>
              <a:gd name="T30" fmla="*/ 2343 w 2959"/>
              <a:gd name="T31" fmla="*/ 2989 h 3069"/>
              <a:gd name="T32" fmla="*/ 2711 w 2959"/>
              <a:gd name="T33" fmla="*/ 2864 h 3069"/>
              <a:gd name="T34" fmla="*/ 2876 w 2959"/>
              <a:gd name="T35" fmla="*/ 1859 h 3069"/>
              <a:gd name="T36" fmla="*/ 876 w 2959"/>
              <a:gd name="T37" fmla="*/ 2663 h 3069"/>
              <a:gd name="T38" fmla="*/ 690 w 2959"/>
              <a:gd name="T39" fmla="*/ 2939 h 3069"/>
              <a:gd name="T40" fmla="*/ 569 w 2959"/>
              <a:gd name="T41" fmla="*/ 2034 h 3069"/>
              <a:gd name="T42" fmla="*/ 540 w 2959"/>
              <a:gd name="T43" fmla="*/ 2944 h 3069"/>
              <a:gd name="T44" fmla="*/ 336 w 2959"/>
              <a:gd name="T45" fmla="*/ 1163 h 3069"/>
              <a:gd name="T46" fmla="*/ 126 w 2959"/>
              <a:gd name="T47" fmla="*/ 1781 h 3069"/>
              <a:gd name="T48" fmla="*/ 91 w 2959"/>
              <a:gd name="T49" fmla="*/ 1246 h 3069"/>
              <a:gd name="T50" fmla="*/ 826 w 2959"/>
              <a:gd name="T51" fmla="*/ 923 h 3069"/>
              <a:gd name="T52" fmla="*/ 820 w 2959"/>
              <a:gd name="T53" fmla="*/ 1582 h 3069"/>
              <a:gd name="T54" fmla="*/ 2033 w 2959"/>
              <a:gd name="T55" fmla="*/ 1633 h 3069"/>
              <a:gd name="T56" fmla="*/ 1867 w 2959"/>
              <a:gd name="T57" fmla="*/ 1275 h 3069"/>
              <a:gd name="T58" fmla="*/ 1778 w 2959"/>
              <a:gd name="T59" fmla="*/ 1274 h 3069"/>
              <a:gd name="T60" fmla="*/ 1773 w 2959"/>
              <a:gd name="T61" fmla="*/ 2844 h 3069"/>
              <a:gd name="T62" fmla="*/ 1530 w 2959"/>
              <a:gd name="T63" fmla="*/ 2754 h 3069"/>
              <a:gd name="T64" fmla="*/ 1440 w 2959"/>
              <a:gd name="T65" fmla="*/ 1946 h 3069"/>
              <a:gd name="T66" fmla="*/ 1301 w 2959"/>
              <a:gd name="T67" fmla="*/ 2976 h 3069"/>
              <a:gd name="T68" fmla="*/ 1134 w 2959"/>
              <a:gd name="T69" fmla="*/ 949 h 3069"/>
              <a:gd name="T70" fmla="*/ 952 w 2959"/>
              <a:gd name="T71" fmla="*/ 1670 h 3069"/>
              <a:gd name="T72" fmla="*/ 912 w 2959"/>
              <a:gd name="T73" fmla="*/ 1083 h 3069"/>
              <a:gd name="T74" fmla="*/ 1811 w 2959"/>
              <a:gd name="T75" fmla="*/ 728 h 3069"/>
              <a:gd name="T76" fmla="*/ 2041 w 2959"/>
              <a:gd name="T77" fmla="*/ 1040 h 3069"/>
              <a:gd name="T78" fmla="*/ 2870 w 2959"/>
              <a:gd name="T79" fmla="*/ 1702 h 3069"/>
              <a:gd name="T80" fmla="*/ 2712 w 2959"/>
              <a:gd name="T81" fmla="*/ 1163 h 3069"/>
              <a:gd name="T82" fmla="*/ 2622 w 2959"/>
              <a:gd name="T83" fmla="*/ 2863 h 3069"/>
              <a:gd name="T84" fmla="*/ 2390 w 2959"/>
              <a:gd name="T85" fmla="*/ 2038 h 3069"/>
              <a:gd name="T86" fmla="*/ 2301 w 2959"/>
              <a:gd name="T87" fmla="*/ 2772 h 3069"/>
              <a:gd name="T88" fmla="*/ 2105 w 2959"/>
              <a:gd name="T89" fmla="*/ 2938 h 3069"/>
              <a:gd name="T90" fmla="*/ 2082 w 2959"/>
              <a:gd name="T91" fmla="*/ 1718 h 3069"/>
              <a:gd name="T92" fmla="*/ 2130 w 2959"/>
              <a:gd name="T93" fmla="*/ 1081 h 3069"/>
              <a:gd name="T94" fmla="*/ 2862 w 2959"/>
              <a:gd name="T95" fmla="*/ 1081 h 3069"/>
              <a:gd name="T96" fmla="*/ 2870 w 2959"/>
              <a:gd name="T97" fmla="*/ 1702 h 3069"/>
              <a:gd name="T98" fmla="*/ 612 w 2959"/>
              <a:gd name="T99" fmla="*/ 771 h 3069"/>
              <a:gd name="T100" fmla="*/ 612 w 2959"/>
              <a:gd name="T101" fmla="*/ 333 h 3069"/>
              <a:gd name="T102" fmla="*/ 2096 w 2959"/>
              <a:gd name="T103" fmla="*/ 507 h 3069"/>
              <a:gd name="T104" fmla="*/ 2359 w 2959"/>
              <a:gd name="T105" fmla="*/ 333 h 3069"/>
              <a:gd name="T106" fmla="*/ 1479 w 2959"/>
              <a:gd name="T107" fmla="*/ 89 h 30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959" h="3069">
                <a:moveTo>
                  <a:pt x="1479" y="562"/>
                </a:moveTo>
                <a:cubicBezTo>
                  <a:pt x="1634" y="562"/>
                  <a:pt x="1761" y="436"/>
                  <a:pt x="1761" y="281"/>
                </a:cubicBezTo>
                <a:cubicBezTo>
                  <a:pt x="1761" y="126"/>
                  <a:pt x="1634" y="0"/>
                  <a:pt x="1479" y="0"/>
                </a:cubicBezTo>
                <a:cubicBezTo>
                  <a:pt x="1325" y="0"/>
                  <a:pt x="1198" y="126"/>
                  <a:pt x="1198" y="281"/>
                </a:cubicBezTo>
                <a:cubicBezTo>
                  <a:pt x="1198" y="436"/>
                  <a:pt x="1325" y="562"/>
                  <a:pt x="1479" y="562"/>
                </a:cubicBezTo>
                <a:close/>
                <a:moveTo>
                  <a:pt x="2957" y="1293"/>
                </a:moveTo>
                <a:lnTo>
                  <a:pt x="2957" y="1245"/>
                </a:lnTo>
                <a:cubicBezTo>
                  <a:pt x="2957" y="1232"/>
                  <a:pt x="2957" y="1220"/>
                  <a:pt x="2957" y="1208"/>
                </a:cubicBezTo>
                <a:cubicBezTo>
                  <a:pt x="2957" y="1162"/>
                  <a:pt x="2957" y="1115"/>
                  <a:pt x="2950" y="1067"/>
                </a:cubicBezTo>
                <a:cubicBezTo>
                  <a:pt x="2943" y="1022"/>
                  <a:pt x="2930" y="965"/>
                  <a:pt x="2892" y="912"/>
                </a:cubicBezTo>
                <a:cubicBezTo>
                  <a:pt x="2864" y="873"/>
                  <a:pt x="2800" y="851"/>
                  <a:pt x="2670" y="835"/>
                </a:cubicBezTo>
                <a:cubicBezTo>
                  <a:pt x="2669" y="835"/>
                  <a:pt x="2667" y="835"/>
                  <a:pt x="2666" y="835"/>
                </a:cubicBezTo>
                <a:cubicBezTo>
                  <a:pt x="2442" y="829"/>
                  <a:pt x="2273" y="832"/>
                  <a:pt x="2112" y="834"/>
                </a:cubicBezTo>
                <a:cubicBezTo>
                  <a:pt x="2102" y="798"/>
                  <a:pt x="2087" y="758"/>
                  <a:pt x="2060" y="722"/>
                </a:cubicBezTo>
                <a:cubicBezTo>
                  <a:pt x="2025" y="673"/>
                  <a:pt x="1981" y="646"/>
                  <a:pt x="1929" y="643"/>
                </a:cubicBezTo>
                <a:cubicBezTo>
                  <a:pt x="1897" y="641"/>
                  <a:pt x="1865" y="640"/>
                  <a:pt x="1834" y="640"/>
                </a:cubicBezTo>
                <a:lnTo>
                  <a:pt x="1812" y="640"/>
                </a:lnTo>
                <a:cubicBezTo>
                  <a:pt x="1618" y="636"/>
                  <a:pt x="1390" y="633"/>
                  <a:pt x="1136" y="640"/>
                </a:cubicBezTo>
                <a:cubicBezTo>
                  <a:pt x="1134" y="640"/>
                  <a:pt x="1133" y="640"/>
                  <a:pt x="1132" y="640"/>
                </a:cubicBezTo>
                <a:cubicBezTo>
                  <a:pt x="992" y="657"/>
                  <a:pt x="923" y="681"/>
                  <a:pt x="893" y="723"/>
                </a:cubicBezTo>
                <a:cubicBezTo>
                  <a:pt x="866" y="759"/>
                  <a:pt x="851" y="798"/>
                  <a:pt x="842" y="834"/>
                </a:cubicBezTo>
                <a:cubicBezTo>
                  <a:pt x="682" y="832"/>
                  <a:pt x="515" y="829"/>
                  <a:pt x="293" y="835"/>
                </a:cubicBezTo>
                <a:cubicBezTo>
                  <a:pt x="291" y="835"/>
                  <a:pt x="290" y="835"/>
                  <a:pt x="289" y="835"/>
                </a:cubicBezTo>
                <a:cubicBezTo>
                  <a:pt x="159" y="851"/>
                  <a:pt x="95" y="873"/>
                  <a:pt x="67" y="912"/>
                </a:cubicBezTo>
                <a:cubicBezTo>
                  <a:pt x="29" y="965"/>
                  <a:pt x="16" y="1022"/>
                  <a:pt x="9" y="1067"/>
                </a:cubicBezTo>
                <a:cubicBezTo>
                  <a:pt x="2" y="1115"/>
                  <a:pt x="2" y="1162"/>
                  <a:pt x="2" y="1207"/>
                </a:cubicBezTo>
                <a:cubicBezTo>
                  <a:pt x="2" y="1220"/>
                  <a:pt x="2" y="1232"/>
                  <a:pt x="2" y="1245"/>
                </a:cubicBezTo>
                <a:lnTo>
                  <a:pt x="2" y="1295"/>
                </a:lnTo>
                <a:cubicBezTo>
                  <a:pt x="2" y="1341"/>
                  <a:pt x="1" y="1389"/>
                  <a:pt x="0" y="1437"/>
                </a:cubicBezTo>
                <a:lnTo>
                  <a:pt x="0" y="1703"/>
                </a:lnTo>
                <a:cubicBezTo>
                  <a:pt x="0" y="1746"/>
                  <a:pt x="10" y="1770"/>
                  <a:pt x="17" y="1785"/>
                </a:cubicBezTo>
                <a:cubicBezTo>
                  <a:pt x="31" y="1818"/>
                  <a:pt x="54" y="1843"/>
                  <a:pt x="83" y="1859"/>
                </a:cubicBezTo>
                <a:cubicBezTo>
                  <a:pt x="105" y="1871"/>
                  <a:pt x="139" y="1879"/>
                  <a:pt x="175" y="1879"/>
                </a:cubicBezTo>
                <a:cubicBezTo>
                  <a:pt x="197" y="1879"/>
                  <a:pt x="220" y="1876"/>
                  <a:pt x="241" y="1869"/>
                </a:cubicBezTo>
                <a:cubicBezTo>
                  <a:pt x="244" y="1868"/>
                  <a:pt x="246" y="1867"/>
                  <a:pt x="248" y="1866"/>
                </a:cubicBezTo>
                <a:cubicBezTo>
                  <a:pt x="248" y="2004"/>
                  <a:pt x="248" y="2146"/>
                  <a:pt x="248" y="2277"/>
                </a:cubicBezTo>
                <a:cubicBezTo>
                  <a:pt x="248" y="2592"/>
                  <a:pt x="248" y="2840"/>
                  <a:pt x="248" y="2864"/>
                </a:cubicBezTo>
                <a:cubicBezTo>
                  <a:pt x="249" y="2906"/>
                  <a:pt x="260" y="2946"/>
                  <a:pt x="280" y="2983"/>
                </a:cubicBezTo>
                <a:cubicBezTo>
                  <a:pt x="309" y="3034"/>
                  <a:pt x="369" y="3066"/>
                  <a:pt x="442" y="3068"/>
                </a:cubicBezTo>
                <a:cubicBezTo>
                  <a:pt x="445" y="3068"/>
                  <a:pt x="448" y="3069"/>
                  <a:pt x="451" y="3069"/>
                </a:cubicBezTo>
                <a:cubicBezTo>
                  <a:pt x="521" y="3069"/>
                  <a:pt x="583" y="3040"/>
                  <a:pt x="614" y="2993"/>
                </a:cubicBezTo>
                <a:cubicBezTo>
                  <a:pt x="615" y="2992"/>
                  <a:pt x="615" y="2990"/>
                  <a:pt x="616" y="2989"/>
                </a:cubicBezTo>
                <a:cubicBezTo>
                  <a:pt x="618" y="2992"/>
                  <a:pt x="620" y="2994"/>
                  <a:pt x="622" y="2997"/>
                </a:cubicBezTo>
                <a:cubicBezTo>
                  <a:pt x="653" y="3042"/>
                  <a:pt x="708" y="3069"/>
                  <a:pt x="770" y="3069"/>
                </a:cubicBezTo>
                <a:cubicBezTo>
                  <a:pt x="773" y="3069"/>
                  <a:pt x="776" y="3068"/>
                  <a:pt x="779" y="3068"/>
                </a:cubicBezTo>
                <a:cubicBezTo>
                  <a:pt x="845" y="3066"/>
                  <a:pt x="902" y="3033"/>
                  <a:pt x="931" y="2982"/>
                </a:cubicBezTo>
                <a:cubicBezTo>
                  <a:pt x="952" y="2945"/>
                  <a:pt x="963" y="2905"/>
                  <a:pt x="963" y="2863"/>
                </a:cubicBezTo>
                <a:cubicBezTo>
                  <a:pt x="965" y="2797"/>
                  <a:pt x="965" y="2730"/>
                  <a:pt x="965" y="2663"/>
                </a:cubicBezTo>
                <a:lnTo>
                  <a:pt x="966" y="1766"/>
                </a:lnTo>
                <a:cubicBezTo>
                  <a:pt x="979" y="1768"/>
                  <a:pt x="993" y="1770"/>
                  <a:pt x="1007" y="1770"/>
                </a:cubicBezTo>
                <a:cubicBezTo>
                  <a:pt x="1031" y="1770"/>
                  <a:pt x="1055" y="1766"/>
                  <a:pt x="1078" y="1758"/>
                </a:cubicBezTo>
                <a:cubicBezTo>
                  <a:pt x="1083" y="1757"/>
                  <a:pt x="1086" y="1755"/>
                  <a:pt x="1090" y="1753"/>
                </a:cubicBezTo>
                <a:cubicBezTo>
                  <a:pt x="1090" y="1905"/>
                  <a:pt x="1090" y="2062"/>
                  <a:pt x="1090" y="2208"/>
                </a:cubicBezTo>
                <a:cubicBezTo>
                  <a:pt x="1090" y="2550"/>
                  <a:pt x="1090" y="2820"/>
                  <a:pt x="1091" y="2846"/>
                </a:cubicBezTo>
                <a:cubicBezTo>
                  <a:pt x="1092" y="2891"/>
                  <a:pt x="1103" y="2934"/>
                  <a:pt x="1125" y="2974"/>
                </a:cubicBezTo>
                <a:cubicBezTo>
                  <a:pt x="1156" y="3028"/>
                  <a:pt x="1220" y="3062"/>
                  <a:pt x="1298" y="3065"/>
                </a:cubicBezTo>
                <a:cubicBezTo>
                  <a:pt x="1301" y="3065"/>
                  <a:pt x="1305" y="3065"/>
                  <a:pt x="1308" y="3065"/>
                </a:cubicBezTo>
                <a:cubicBezTo>
                  <a:pt x="1383" y="3065"/>
                  <a:pt x="1449" y="3035"/>
                  <a:pt x="1482" y="2985"/>
                </a:cubicBezTo>
                <a:cubicBezTo>
                  <a:pt x="1484" y="2982"/>
                  <a:pt x="1486" y="2979"/>
                  <a:pt x="1488" y="2976"/>
                </a:cubicBezTo>
                <a:cubicBezTo>
                  <a:pt x="1490" y="2980"/>
                  <a:pt x="1494" y="2984"/>
                  <a:pt x="1497" y="2988"/>
                </a:cubicBezTo>
                <a:cubicBezTo>
                  <a:pt x="1531" y="3037"/>
                  <a:pt x="1589" y="3065"/>
                  <a:pt x="1656" y="3065"/>
                </a:cubicBezTo>
                <a:cubicBezTo>
                  <a:pt x="1659" y="3065"/>
                  <a:pt x="1662" y="3065"/>
                  <a:pt x="1665" y="3065"/>
                </a:cubicBezTo>
                <a:cubicBezTo>
                  <a:pt x="1736" y="3062"/>
                  <a:pt x="1797" y="3028"/>
                  <a:pt x="1828" y="2973"/>
                </a:cubicBezTo>
                <a:cubicBezTo>
                  <a:pt x="1850" y="2933"/>
                  <a:pt x="1861" y="2890"/>
                  <a:pt x="1862" y="2845"/>
                </a:cubicBezTo>
                <a:cubicBezTo>
                  <a:pt x="1863" y="2772"/>
                  <a:pt x="1864" y="2698"/>
                  <a:pt x="1864" y="2625"/>
                </a:cubicBezTo>
                <a:lnTo>
                  <a:pt x="1864" y="2590"/>
                </a:lnTo>
                <a:cubicBezTo>
                  <a:pt x="1864" y="2440"/>
                  <a:pt x="1865" y="2291"/>
                  <a:pt x="1865" y="2141"/>
                </a:cubicBezTo>
                <a:lnTo>
                  <a:pt x="1865" y="1972"/>
                </a:lnTo>
                <a:cubicBezTo>
                  <a:pt x="1865" y="1890"/>
                  <a:pt x="1865" y="1817"/>
                  <a:pt x="1865" y="1752"/>
                </a:cubicBezTo>
                <a:cubicBezTo>
                  <a:pt x="1870" y="1754"/>
                  <a:pt x="1874" y="1756"/>
                  <a:pt x="1879" y="1758"/>
                </a:cubicBezTo>
                <a:cubicBezTo>
                  <a:pt x="1916" y="1771"/>
                  <a:pt x="1958" y="1771"/>
                  <a:pt x="1993" y="1764"/>
                </a:cubicBezTo>
                <a:lnTo>
                  <a:pt x="1993" y="2232"/>
                </a:lnTo>
                <a:cubicBezTo>
                  <a:pt x="1993" y="2364"/>
                  <a:pt x="1994" y="2497"/>
                  <a:pt x="1994" y="2629"/>
                </a:cubicBezTo>
                <a:lnTo>
                  <a:pt x="1994" y="2663"/>
                </a:lnTo>
                <a:cubicBezTo>
                  <a:pt x="1994" y="2730"/>
                  <a:pt x="1994" y="2797"/>
                  <a:pt x="1996" y="2863"/>
                </a:cubicBezTo>
                <a:cubicBezTo>
                  <a:pt x="1996" y="2905"/>
                  <a:pt x="2007" y="2945"/>
                  <a:pt x="2028" y="2982"/>
                </a:cubicBezTo>
                <a:cubicBezTo>
                  <a:pt x="2057" y="3033"/>
                  <a:pt x="2114" y="3066"/>
                  <a:pt x="2180" y="3068"/>
                </a:cubicBezTo>
                <a:cubicBezTo>
                  <a:pt x="2183" y="3068"/>
                  <a:pt x="2186" y="3069"/>
                  <a:pt x="2189" y="3069"/>
                </a:cubicBezTo>
                <a:cubicBezTo>
                  <a:pt x="2251" y="3069"/>
                  <a:pt x="2306" y="3042"/>
                  <a:pt x="2337" y="2997"/>
                </a:cubicBezTo>
                <a:cubicBezTo>
                  <a:pt x="2339" y="2994"/>
                  <a:pt x="2341" y="2992"/>
                  <a:pt x="2343" y="2989"/>
                </a:cubicBezTo>
                <a:cubicBezTo>
                  <a:pt x="2344" y="2990"/>
                  <a:pt x="2344" y="2992"/>
                  <a:pt x="2345" y="2993"/>
                </a:cubicBezTo>
                <a:cubicBezTo>
                  <a:pt x="2376" y="3040"/>
                  <a:pt x="2438" y="3069"/>
                  <a:pt x="2508" y="3069"/>
                </a:cubicBezTo>
                <a:cubicBezTo>
                  <a:pt x="2511" y="3069"/>
                  <a:pt x="2514" y="3068"/>
                  <a:pt x="2517" y="3068"/>
                </a:cubicBezTo>
                <a:cubicBezTo>
                  <a:pt x="2590" y="3066"/>
                  <a:pt x="2650" y="3034"/>
                  <a:pt x="2679" y="2983"/>
                </a:cubicBezTo>
                <a:cubicBezTo>
                  <a:pt x="2699" y="2946"/>
                  <a:pt x="2710" y="2906"/>
                  <a:pt x="2711" y="2864"/>
                </a:cubicBezTo>
                <a:cubicBezTo>
                  <a:pt x="2711" y="2840"/>
                  <a:pt x="2711" y="2596"/>
                  <a:pt x="2711" y="2288"/>
                </a:cubicBezTo>
                <a:cubicBezTo>
                  <a:pt x="2711" y="2153"/>
                  <a:pt x="2711" y="2007"/>
                  <a:pt x="2711" y="1866"/>
                </a:cubicBezTo>
                <a:cubicBezTo>
                  <a:pt x="2713" y="1867"/>
                  <a:pt x="2715" y="1868"/>
                  <a:pt x="2718" y="1869"/>
                </a:cubicBezTo>
                <a:cubicBezTo>
                  <a:pt x="2739" y="1876"/>
                  <a:pt x="2762" y="1879"/>
                  <a:pt x="2784" y="1879"/>
                </a:cubicBezTo>
                <a:cubicBezTo>
                  <a:pt x="2820" y="1879"/>
                  <a:pt x="2853" y="1871"/>
                  <a:pt x="2876" y="1859"/>
                </a:cubicBezTo>
                <a:cubicBezTo>
                  <a:pt x="2905" y="1843"/>
                  <a:pt x="2928" y="1818"/>
                  <a:pt x="2942" y="1784"/>
                </a:cubicBezTo>
                <a:cubicBezTo>
                  <a:pt x="2949" y="1770"/>
                  <a:pt x="2959" y="1746"/>
                  <a:pt x="2959" y="1703"/>
                </a:cubicBezTo>
                <a:lnTo>
                  <a:pt x="2959" y="1436"/>
                </a:lnTo>
                <a:cubicBezTo>
                  <a:pt x="2958" y="1388"/>
                  <a:pt x="2957" y="1340"/>
                  <a:pt x="2957" y="1293"/>
                </a:cubicBezTo>
                <a:close/>
                <a:moveTo>
                  <a:pt x="876" y="2663"/>
                </a:moveTo>
                <a:cubicBezTo>
                  <a:pt x="876" y="2729"/>
                  <a:pt x="876" y="2796"/>
                  <a:pt x="874" y="2862"/>
                </a:cubicBezTo>
                <a:cubicBezTo>
                  <a:pt x="874" y="2889"/>
                  <a:pt x="867" y="2914"/>
                  <a:pt x="854" y="2938"/>
                </a:cubicBezTo>
                <a:cubicBezTo>
                  <a:pt x="840" y="2962"/>
                  <a:pt x="810" y="2978"/>
                  <a:pt x="775" y="2979"/>
                </a:cubicBezTo>
                <a:cubicBezTo>
                  <a:pt x="740" y="2980"/>
                  <a:pt x="709" y="2967"/>
                  <a:pt x="694" y="2945"/>
                </a:cubicBezTo>
                <a:cubicBezTo>
                  <a:pt x="693" y="2943"/>
                  <a:pt x="691" y="2941"/>
                  <a:pt x="690" y="2939"/>
                </a:cubicBezTo>
                <a:cubicBezTo>
                  <a:pt x="668" y="2915"/>
                  <a:pt x="658" y="2829"/>
                  <a:pt x="658" y="2779"/>
                </a:cubicBezTo>
                <a:cubicBezTo>
                  <a:pt x="658" y="2776"/>
                  <a:pt x="658" y="2774"/>
                  <a:pt x="658" y="2772"/>
                </a:cubicBezTo>
                <a:lnTo>
                  <a:pt x="658" y="2034"/>
                </a:lnTo>
                <a:cubicBezTo>
                  <a:pt x="658" y="2009"/>
                  <a:pt x="638" y="1989"/>
                  <a:pt x="613" y="1989"/>
                </a:cubicBezTo>
                <a:cubicBezTo>
                  <a:pt x="589" y="1989"/>
                  <a:pt x="569" y="2009"/>
                  <a:pt x="569" y="2034"/>
                </a:cubicBezTo>
                <a:lnTo>
                  <a:pt x="569" y="2038"/>
                </a:lnTo>
                <a:lnTo>
                  <a:pt x="569" y="2059"/>
                </a:lnTo>
                <a:cubicBezTo>
                  <a:pt x="569" y="2285"/>
                  <a:pt x="569" y="2807"/>
                  <a:pt x="568" y="2825"/>
                </a:cubicBezTo>
                <a:cubicBezTo>
                  <a:pt x="568" y="2827"/>
                  <a:pt x="568" y="2828"/>
                  <a:pt x="568" y="2830"/>
                </a:cubicBezTo>
                <a:cubicBezTo>
                  <a:pt x="567" y="2881"/>
                  <a:pt x="559" y="2915"/>
                  <a:pt x="540" y="2944"/>
                </a:cubicBezTo>
                <a:cubicBezTo>
                  <a:pt x="525" y="2967"/>
                  <a:pt x="486" y="2981"/>
                  <a:pt x="445" y="2979"/>
                </a:cubicBezTo>
                <a:cubicBezTo>
                  <a:pt x="405" y="2978"/>
                  <a:pt x="371" y="2962"/>
                  <a:pt x="358" y="2939"/>
                </a:cubicBezTo>
                <a:cubicBezTo>
                  <a:pt x="344" y="2915"/>
                  <a:pt x="337" y="2889"/>
                  <a:pt x="337" y="2863"/>
                </a:cubicBezTo>
                <a:cubicBezTo>
                  <a:pt x="337" y="2839"/>
                  <a:pt x="337" y="2579"/>
                  <a:pt x="337" y="2277"/>
                </a:cubicBezTo>
                <a:cubicBezTo>
                  <a:pt x="337" y="1852"/>
                  <a:pt x="337" y="1323"/>
                  <a:pt x="336" y="1163"/>
                </a:cubicBezTo>
                <a:cubicBezTo>
                  <a:pt x="336" y="1138"/>
                  <a:pt x="314" y="1118"/>
                  <a:pt x="291" y="1119"/>
                </a:cubicBezTo>
                <a:cubicBezTo>
                  <a:pt x="266" y="1119"/>
                  <a:pt x="247" y="1139"/>
                  <a:pt x="247" y="1163"/>
                </a:cubicBezTo>
                <a:cubicBezTo>
                  <a:pt x="247" y="1260"/>
                  <a:pt x="248" y="1493"/>
                  <a:pt x="248" y="1756"/>
                </a:cubicBezTo>
                <a:cubicBezTo>
                  <a:pt x="240" y="1769"/>
                  <a:pt x="229" y="1779"/>
                  <a:pt x="212" y="1785"/>
                </a:cubicBezTo>
                <a:cubicBezTo>
                  <a:pt x="178" y="1796"/>
                  <a:pt x="139" y="1788"/>
                  <a:pt x="126" y="1781"/>
                </a:cubicBezTo>
                <a:cubicBezTo>
                  <a:pt x="114" y="1774"/>
                  <a:pt x="105" y="1764"/>
                  <a:pt x="98" y="1749"/>
                </a:cubicBezTo>
                <a:cubicBezTo>
                  <a:pt x="94" y="1738"/>
                  <a:pt x="89" y="1727"/>
                  <a:pt x="89" y="1703"/>
                </a:cubicBezTo>
                <a:lnTo>
                  <a:pt x="89" y="1439"/>
                </a:lnTo>
                <a:cubicBezTo>
                  <a:pt x="90" y="1391"/>
                  <a:pt x="91" y="1342"/>
                  <a:pt x="91" y="1295"/>
                </a:cubicBezTo>
                <a:lnTo>
                  <a:pt x="91" y="1246"/>
                </a:lnTo>
                <a:cubicBezTo>
                  <a:pt x="91" y="1233"/>
                  <a:pt x="91" y="1220"/>
                  <a:pt x="91" y="1207"/>
                </a:cubicBezTo>
                <a:cubicBezTo>
                  <a:pt x="91" y="1163"/>
                  <a:pt x="91" y="1121"/>
                  <a:pt x="97" y="1081"/>
                </a:cubicBezTo>
                <a:cubicBezTo>
                  <a:pt x="105" y="1029"/>
                  <a:pt x="118" y="993"/>
                  <a:pt x="139" y="965"/>
                </a:cubicBezTo>
                <a:cubicBezTo>
                  <a:pt x="142" y="961"/>
                  <a:pt x="163" y="940"/>
                  <a:pt x="297" y="924"/>
                </a:cubicBezTo>
                <a:cubicBezTo>
                  <a:pt x="510" y="918"/>
                  <a:pt x="672" y="920"/>
                  <a:pt x="826" y="923"/>
                </a:cubicBezTo>
                <a:cubicBezTo>
                  <a:pt x="822" y="963"/>
                  <a:pt x="823" y="1003"/>
                  <a:pt x="823" y="1041"/>
                </a:cubicBezTo>
                <a:cubicBezTo>
                  <a:pt x="823" y="1055"/>
                  <a:pt x="823" y="1069"/>
                  <a:pt x="823" y="1082"/>
                </a:cubicBezTo>
                <a:lnTo>
                  <a:pt x="823" y="1134"/>
                </a:lnTo>
                <a:cubicBezTo>
                  <a:pt x="822" y="1185"/>
                  <a:pt x="822" y="1238"/>
                  <a:pt x="820" y="1292"/>
                </a:cubicBezTo>
                <a:lnTo>
                  <a:pt x="820" y="1582"/>
                </a:lnTo>
                <a:cubicBezTo>
                  <a:pt x="821" y="1627"/>
                  <a:pt x="832" y="1653"/>
                  <a:pt x="839" y="1669"/>
                </a:cubicBezTo>
                <a:cubicBezTo>
                  <a:pt x="848" y="1691"/>
                  <a:pt x="861" y="1709"/>
                  <a:pt x="877" y="1724"/>
                </a:cubicBezTo>
                <a:lnTo>
                  <a:pt x="876" y="2663"/>
                </a:lnTo>
                <a:close/>
                <a:moveTo>
                  <a:pt x="2044" y="1579"/>
                </a:moveTo>
                <a:cubicBezTo>
                  <a:pt x="2043" y="1607"/>
                  <a:pt x="2038" y="1620"/>
                  <a:pt x="2033" y="1633"/>
                </a:cubicBezTo>
                <a:cubicBezTo>
                  <a:pt x="2025" y="1650"/>
                  <a:pt x="2015" y="1661"/>
                  <a:pt x="2001" y="1669"/>
                </a:cubicBezTo>
                <a:cubicBezTo>
                  <a:pt x="1984" y="1678"/>
                  <a:pt x="1941" y="1685"/>
                  <a:pt x="1908" y="1674"/>
                </a:cubicBezTo>
                <a:cubicBezTo>
                  <a:pt x="1888" y="1667"/>
                  <a:pt x="1874" y="1655"/>
                  <a:pt x="1866" y="1637"/>
                </a:cubicBezTo>
                <a:cubicBezTo>
                  <a:pt x="1866" y="1636"/>
                  <a:pt x="1866" y="1636"/>
                  <a:pt x="1866" y="1635"/>
                </a:cubicBezTo>
                <a:cubicBezTo>
                  <a:pt x="1866" y="1489"/>
                  <a:pt x="1866" y="1382"/>
                  <a:pt x="1867" y="1275"/>
                </a:cubicBezTo>
                <a:cubicBezTo>
                  <a:pt x="1867" y="1190"/>
                  <a:pt x="1867" y="1105"/>
                  <a:pt x="1868" y="1000"/>
                </a:cubicBezTo>
                <a:cubicBezTo>
                  <a:pt x="1868" y="976"/>
                  <a:pt x="1848" y="956"/>
                  <a:pt x="1823" y="956"/>
                </a:cubicBezTo>
                <a:lnTo>
                  <a:pt x="1823" y="956"/>
                </a:lnTo>
                <a:cubicBezTo>
                  <a:pt x="1799" y="956"/>
                  <a:pt x="1779" y="975"/>
                  <a:pt x="1779" y="1000"/>
                </a:cubicBezTo>
                <a:cubicBezTo>
                  <a:pt x="1778" y="1105"/>
                  <a:pt x="1778" y="1190"/>
                  <a:pt x="1778" y="1274"/>
                </a:cubicBezTo>
                <a:cubicBezTo>
                  <a:pt x="1777" y="1451"/>
                  <a:pt x="1776" y="1625"/>
                  <a:pt x="1776" y="1972"/>
                </a:cubicBezTo>
                <a:lnTo>
                  <a:pt x="1776" y="2141"/>
                </a:lnTo>
                <a:cubicBezTo>
                  <a:pt x="1776" y="2290"/>
                  <a:pt x="1775" y="2440"/>
                  <a:pt x="1775" y="2590"/>
                </a:cubicBezTo>
                <a:lnTo>
                  <a:pt x="1775" y="2624"/>
                </a:lnTo>
                <a:cubicBezTo>
                  <a:pt x="1775" y="2698"/>
                  <a:pt x="1775" y="2771"/>
                  <a:pt x="1773" y="2844"/>
                </a:cubicBezTo>
                <a:cubicBezTo>
                  <a:pt x="1773" y="2874"/>
                  <a:pt x="1765" y="2903"/>
                  <a:pt x="1750" y="2929"/>
                </a:cubicBezTo>
                <a:cubicBezTo>
                  <a:pt x="1735" y="2957"/>
                  <a:pt x="1701" y="2975"/>
                  <a:pt x="1661" y="2976"/>
                </a:cubicBezTo>
                <a:cubicBezTo>
                  <a:pt x="1622" y="2977"/>
                  <a:pt x="1587" y="2962"/>
                  <a:pt x="1569" y="2936"/>
                </a:cubicBezTo>
                <a:cubicBezTo>
                  <a:pt x="1568" y="2935"/>
                  <a:pt x="1567" y="2933"/>
                  <a:pt x="1565" y="2931"/>
                </a:cubicBezTo>
                <a:cubicBezTo>
                  <a:pt x="1540" y="2904"/>
                  <a:pt x="1529" y="2809"/>
                  <a:pt x="1530" y="2754"/>
                </a:cubicBezTo>
                <a:cubicBezTo>
                  <a:pt x="1530" y="2751"/>
                  <a:pt x="1530" y="2748"/>
                  <a:pt x="1529" y="2746"/>
                </a:cubicBezTo>
                <a:lnTo>
                  <a:pt x="1529" y="1942"/>
                </a:lnTo>
                <a:cubicBezTo>
                  <a:pt x="1529" y="1917"/>
                  <a:pt x="1509" y="1897"/>
                  <a:pt x="1485" y="1897"/>
                </a:cubicBezTo>
                <a:cubicBezTo>
                  <a:pt x="1460" y="1897"/>
                  <a:pt x="1440" y="1917"/>
                  <a:pt x="1440" y="1942"/>
                </a:cubicBezTo>
                <a:lnTo>
                  <a:pt x="1440" y="1946"/>
                </a:lnTo>
                <a:lnTo>
                  <a:pt x="1440" y="1969"/>
                </a:lnTo>
                <a:cubicBezTo>
                  <a:pt x="1440" y="2215"/>
                  <a:pt x="1440" y="2785"/>
                  <a:pt x="1440" y="2805"/>
                </a:cubicBezTo>
                <a:cubicBezTo>
                  <a:pt x="1439" y="2806"/>
                  <a:pt x="1439" y="2807"/>
                  <a:pt x="1439" y="2809"/>
                </a:cubicBezTo>
                <a:cubicBezTo>
                  <a:pt x="1438" y="2866"/>
                  <a:pt x="1429" y="2904"/>
                  <a:pt x="1408" y="2936"/>
                </a:cubicBezTo>
                <a:cubicBezTo>
                  <a:pt x="1390" y="2962"/>
                  <a:pt x="1349" y="2977"/>
                  <a:pt x="1301" y="2976"/>
                </a:cubicBezTo>
                <a:cubicBezTo>
                  <a:pt x="1256" y="2974"/>
                  <a:pt x="1218" y="2956"/>
                  <a:pt x="1203" y="2930"/>
                </a:cubicBezTo>
                <a:cubicBezTo>
                  <a:pt x="1188" y="2904"/>
                  <a:pt x="1180" y="2875"/>
                  <a:pt x="1180" y="2845"/>
                </a:cubicBezTo>
                <a:cubicBezTo>
                  <a:pt x="1179" y="2819"/>
                  <a:pt x="1179" y="2536"/>
                  <a:pt x="1179" y="2208"/>
                </a:cubicBezTo>
                <a:cubicBezTo>
                  <a:pt x="1179" y="1745"/>
                  <a:pt x="1180" y="1168"/>
                  <a:pt x="1178" y="993"/>
                </a:cubicBezTo>
                <a:cubicBezTo>
                  <a:pt x="1178" y="968"/>
                  <a:pt x="1158" y="949"/>
                  <a:pt x="1134" y="949"/>
                </a:cubicBezTo>
                <a:lnTo>
                  <a:pt x="1134" y="949"/>
                </a:lnTo>
                <a:cubicBezTo>
                  <a:pt x="1109" y="949"/>
                  <a:pt x="1089" y="969"/>
                  <a:pt x="1089" y="994"/>
                </a:cubicBezTo>
                <a:cubicBezTo>
                  <a:pt x="1090" y="1099"/>
                  <a:pt x="1090" y="1353"/>
                  <a:pt x="1090" y="1640"/>
                </a:cubicBezTo>
                <a:cubicBezTo>
                  <a:pt x="1082" y="1656"/>
                  <a:pt x="1069" y="1668"/>
                  <a:pt x="1049" y="1674"/>
                </a:cubicBezTo>
                <a:cubicBezTo>
                  <a:pt x="1014" y="1686"/>
                  <a:pt x="969" y="1679"/>
                  <a:pt x="952" y="1670"/>
                </a:cubicBezTo>
                <a:cubicBezTo>
                  <a:pt x="938" y="1662"/>
                  <a:pt x="928" y="1650"/>
                  <a:pt x="920" y="1633"/>
                </a:cubicBezTo>
                <a:cubicBezTo>
                  <a:pt x="915" y="1621"/>
                  <a:pt x="909" y="1608"/>
                  <a:pt x="909" y="1581"/>
                </a:cubicBezTo>
                <a:lnTo>
                  <a:pt x="909" y="1294"/>
                </a:lnTo>
                <a:cubicBezTo>
                  <a:pt x="911" y="1240"/>
                  <a:pt x="911" y="1186"/>
                  <a:pt x="911" y="1134"/>
                </a:cubicBezTo>
                <a:lnTo>
                  <a:pt x="912" y="1083"/>
                </a:lnTo>
                <a:cubicBezTo>
                  <a:pt x="912" y="1069"/>
                  <a:pt x="912" y="1055"/>
                  <a:pt x="912" y="1041"/>
                </a:cubicBezTo>
                <a:cubicBezTo>
                  <a:pt x="911" y="993"/>
                  <a:pt x="911" y="947"/>
                  <a:pt x="918" y="903"/>
                </a:cubicBezTo>
                <a:cubicBezTo>
                  <a:pt x="927" y="846"/>
                  <a:pt x="942" y="806"/>
                  <a:pt x="965" y="775"/>
                </a:cubicBezTo>
                <a:cubicBezTo>
                  <a:pt x="969" y="768"/>
                  <a:pt x="996" y="746"/>
                  <a:pt x="1140" y="729"/>
                </a:cubicBezTo>
                <a:cubicBezTo>
                  <a:pt x="1391" y="722"/>
                  <a:pt x="1618" y="725"/>
                  <a:pt x="1811" y="728"/>
                </a:cubicBezTo>
                <a:lnTo>
                  <a:pt x="1833" y="729"/>
                </a:lnTo>
                <a:cubicBezTo>
                  <a:pt x="1863" y="729"/>
                  <a:pt x="1893" y="730"/>
                  <a:pt x="1923" y="732"/>
                </a:cubicBezTo>
                <a:cubicBezTo>
                  <a:pt x="1939" y="733"/>
                  <a:pt x="1963" y="738"/>
                  <a:pt x="1988" y="774"/>
                </a:cubicBezTo>
                <a:cubicBezTo>
                  <a:pt x="2011" y="806"/>
                  <a:pt x="2026" y="845"/>
                  <a:pt x="2035" y="902"/>
                </a:cubicBezTo>
                <a:cubicBezTo>
                  <a:pt x="2042" y="947"/>
                  <a:pt x="2042" y="992"/>
                  <a:pt x="2041" y="1040"/>
                </a:cubicBezTo>
                <a:cubicBezTo>
                  <a:pt x="2041" y="1054"/>
                  <a:pt x="2041" y="1068"/>
                  <a:pt x="2041" y="1082"/>
                </a:cubicBezTo>
                <a:lnTo>
                  <a:pt x="2041" y="1133"/>
                </a:lnTo>
                <a:cubicBezTo>
                  <a:pt x="2042" y="1185"/>
                  <a:pt x="2042" y="1239"/>
                  <a:pt x="2044" y="1291"/>
                </a:cubicBezTo>
                <a:lnTo>
                  <a:pt x="2044" y="1579"/>
                </a:lnTo>
                <a:close/>
                <a:moveTo>
                  <a:pt x="2870" y="1702"/>
                </a:moveTo>
                <a:cubicBezTo>
                  <a:pt x="2870" y="1727"/>
                  <a:pt x="2865" y="1738"/>
                  <a:pt x="2860" y="1750"/>
                </a:cubicBezTo>
                <a:cubicBezTo>
                  <a:pt x="2854" y="1764"/>
                  <a:pt x="2845" y="1774"/>
                  <a:pt x="2833" y="1781"/>
                </a:cubicBezTo>
                <a:cubicBezTo>
                  <a:pt x="2820" y="1788"/>
                  <a:pt x="2781" y="1796"/>
                  <a:pt x="2746" y="1785"/>
                </a:cubicBezTo>
                <a:cubicBezTo>
                  <a:pt x="2730" y="1779"/>
                  <a:pt x="2719" y="1769"/>
                  <a:pt x="2711" y="1756"/>
                </a:cubicBezTo>
                <a:cubicBezTo>
                  <a:pt x="2711" y="1493"/>
                  <a:pt x="2712" y="1261"/>
                  <a:pt x="2712" y="1163"/>
                </a:cubicBezTo>
                <a:cubicBezTo>
                  <a:pt x="2712" y="1139"/>
                  <a:pt x="2693" y="1119"/>
                  <a:pt x="2668" y="1119"/>
                </a:cubicBezTo>
                <a:lnTo>
                  <a:pt x="2668" y="1119"/>
                </a:lnTo>
                <a:cubicBezTo>
                  <a:pt x="2643" y="1119"/>
                  <a:pt x="2623" y="1138"/>
                  <a:pt x="2623" y="1163"/>
                </a:cubicBezTo>
                <a:cubicBezTo>
                  <a:pt x="2622" y="1325"/>
                  <a:pt x="2622" y="1859"/>
                  <a:pt x="2622" y="2288"/>
                </a:cubicBezTo>
                <a:cubicBezTo>
                  <a:pt x="2622" y="2584"/>
                  <a:pt x="2622" y="2839"/>
                  <a:pt x="2622" y="2863"/>
                </a:cubicBezTo>
                <a:cubicBezTo>
                  <a:pt x="2622" y="2890"/>
                  <a:pt x="2615" y="2915"/>
                  <a:pt x="2601" y="2939"/>
                </a:cubicBezTo>
                <a:cubicBezTo>
                  <a:pt x="2588" y="2962"/>
                  <a:pt x="2554" y="2978"/>
                  <a:pt x="2514" y="2979"/>
                </a:cubicBezTo>
                <a:cubicBezTo>
                  <a:pt x="2471" y="2981"/>
                  <a:pt x="2434" y="2967"/>
                  <a:pt x="2419" y="2944"/>
                </a:cubicBezTo>
                <a:cubicBezTo>
                  <a:pt x="2400" y="2915"/>
                  <a:pt x="2392" y="2881"/>
                  <a:pt x="2391" y="2828"/>
                </a:cubicBezTo>
                <a:cubicBezTo>
                  <a:pt x="2390" y="2807"/>
                  <a:pt x="2390" y="2250"/>
                  <a:pt x="2390" y="2038"/>
                </a:cubicBezTo>
                <a:cubicBezTo>
                  <a:pt x="2390" y="2038"/>
                  <a:pt x="2390" y="2038"/>
                  <a:pt x="2390" y="2037"/>
                </a:cubicBezTo>
                <a:lnTo>
                  <a:pt x="2390" y="2034"/>
                </a:lnTo>
                <a:cubicBezTo>
                  <a:pt x="2390" y="2009"/>
                  <a:pt x="2370" y="1989"/>
                  <a:pt x="2346" y="1989"/>
                </a:cubicBezTo>
                <a:cubicBezTo>
                  <a:pt x="2321" y="1989"/>
                  <a:pt x="2301" y="2009"/>
                  <a:pt x="2301" y="2034"/>
                </a:cubicBezTo>
                <a:lnTo>
                  <a:pt x="2301" y="2772"/>
                </a:lnTo>
                <a:cubicBezTo>
                  <a:pt x="2301" y="2774"/>
                  <a:pt x="2301" y="2777"/>
                  <a:pt x="2301" y="2779"/>
                </a:cubicBezTo>
                <a:cubicBezTo>
                  <a:pt x="2301" y="2829"/>
                  <a:pt x="2291" y="2915"/>
                  <a:pt x="2269" y="2939"/>
                </a:cubicBezTo>
                <a:cubicBezTo>
                  <a:pt x="2268" y="2941"/>
                  <a:pt x="2266" y="2943"/>
                  <a:pt x="2265" y="2945"/>
                </a:cubicBezTo>
                <a:cubicBezTo>
                  <a:pt x="2250" y="2967"/>
                  <a:pt x="2218" y="2980"/>
                  <a:pt x="2184" y="2979"/>
                </a:cubicBezTo>
                <a:cubicBezTo>
                  <a:pt x="2149" y="2978"/>
                  <a:pt x="2119" y="2962"/>
                  <a:pt x="2105" y="2938"/>
                </a:cubicBezTo>
                <a:cubicBezTo>
                  <a:pt x="2092" y="2914"/>
                  <a:pt x="2085" y="2889"/>
                  <a:pt x="2084" y="2862"/>
                </a:cubicBezTo>
                <a:cubicBezTo>
                  <a:pt x="2083" y="2796"/>
                  <a:pt x="2083" y="2729"/>
                  <a:pt x="2083" y="2663"/>
                </a:cubicBezTo>
                <a:lnTo>
                  <a:pt x="2083" y="2629"/>
                </a:lnTo>
                <a:cubicBezTo>
                  <a:pt x="2083" y="2496"/>
                  <a:pt x="2082" y="2364"/>
                  <a:pt x="2082" y="2232"/>
                </a:cubicBezTo>
                <a:lnTo>
                  <a:pt x="2082" y="1718"/>
                </a:lnTo>
                <a:cubicBezTo>
                  <a:pt x="2095" y="1703"/>
                  <a:pt x="2106" y="1687"/>
                  <a:pt x="2115" y="1667"/>
                </a:cubicBezTo>
                <a:cubicBezTo>
                  <a:pt x="2121" y="1652"/>
                  <a:pt x="2132" y="1626"/>
                  <a:pt x="2133" y="1580"/>
                </a:cubicBezTo>
                <a:lnTo>
                  <a:pt x="2133" y="1289"/>
                </a:lnTo>
                <a:cubicBezTo>
                  <a:pt x="2131" y="1237"/>
                  <a:pt x="2131" y="1184"/>
                  <a:pt x="2130" y="1132"/>
                </a:cubicBezTo>
                <a:lnTo>
                  <a:pt x="2130" y="1081"/>
                </a:lnTo>
                <a:cubicBezTo>
                  <a:pt x="2130" y="1068"/>
                  <a:pt x="2130" y="1054"/>
                  <a:pt x="2130" y="1041"/>
                </a:cubicBezTo>
                <a:cubicBezTo>
                  <a:pt x="2130" y="1002"/>
                  <a:pt x="2131" y="963"/>
                  <a:pt x="2127" y="923"/>
                </a:cubicBezTo>
                <a:cubicBezTo>
                  <a:pt x="2282" y="920"/>
                  <a:pt x="2447" y="918"/>
                  <a:pt x="2662" y="924"/>
                </a:cubicBezTo>
                <a:cubicBezTo>
                  <a:pt x="2796" y="940"/>
                  <a:pt x="2817" y="961"/>
                  <a:pt x="2820" y="965"/>
                </a:cubicBezTo>
                <a:cubicBezTo>
                  <a:pt x="2841" y="993"/>
                  <a:pt x="2854" y="1029"/>
                  <a:pt x="2862" y="1081"/>
                </a:cubicBezTo>
                <a:cubicBezTo>
                  <a:pt x="2868" y="1122"/>
                  <a:pt x="2868" y="1163"/>
                  <a:pt x="2868" y="1207"/>
                </a:cubicBezTo>
                <a:cubicBezTo>
                  <a:pt x="2868" y="1220"/>
                  <a:pt x="2868" y="1233"/>
                  <a:pt x="2868" y="1246"/>
                </a:cubicBezTo>
                <a:lnTo>
                  <a:pt x="2868" y="1294"/>
                </a:lnTo>
                <a:cubicBezTo>
                  <a:pt x="2868" y="1341"/>
                  <a:pt x="2869" y="1390"/>
                  <a:pt x="2870" y="1437"/>
                </a:cubicBezTo>
                <a:lnTo>
                  <a:pt x="2870" y="1702"/>
                </a:lnTo>
                <a:close/>
                <a:moveTo>
                  <a:pt x="612" y="771"/>
                </a:moveTo>
                <a:cubicBezTo>
                  <a:pt x="757" y="771"/>
                  <a:pt x="875" y="653"/>
                  <a:pt x="875" y="507"/>
                </a:cubicBezTo>
                <a:cubicBezTo>
                  <a:pt x="875" y="362"/>
                  <a:pt x="757" y="244"/>
                  <a:pt x="612" y="244"/>
                </a:cubicBezTo>
                <a:cubicBezTo>
                  <a:pt x="466" y="244"/>
                  <a:pt x="348" y="362"/>
                  <a:pt x="348" y="507"/>
                </a:cubicBezTo>
                <a:cubicBezTo>
                  <a:pt x="348" y="653"/>
                  <a:pt x="466" y="771"/>
                  <a:pt x="612" y="771"/>
                </a:cubicBezTo>
                <a:close/>
                <a:moveTo>
                  <a:pt x="612" y="333"/>
                </a:moveTo>
                <a:cubicBezTo>
                  <a:pt x="708" y="333"/>
                  <a:pt x="786" y="411"/>
                  <a:pt x="786" y="507"/>
                </a:cubicBezTo>
                <a:cubicBezTo>
                  <a:pt x="786" y="603"/>
                  <a:pt x="708" y="682"/>
                  <a:pt x="612" y="682"/>
                </a:cubicBezTo>
                <a:cubicBezTo>
                  <a:pt x="516" y="682"/>
                  <a:pt x="437" y="603"/>
                  <a:pt x="437" y="507"/>
                </a:cubicBezTo>
                <a:cubicBezTo>
                  <a:pt x="437" y="411"/>
                  <a:pt x="516" y="333"/>
                  <a:pt x="612" y="333"/>
                </a:cubicBezTo>
                <a:close/>
                <a:moveTo>
                  <a:pt x="2096" y="507"/>
                </a:moveTo>
                <a:cubicBezTo>
                  <a:pt x="2096" y="653"/>
                  <a:pt x="2214" y="771"/>
                  <a:pt x="2359" y="771"/>
                </a:cubicBezTo>
                <a:cubicBezTo>
                  <a:pt x="2505" y="771"/>
                  <a:pt x="2623" y="653"/>
                  <a:pt x="2623" y="507"/>
                </a:cubicBezTo>
                <a:cubicBezTo>
                  <a:pt x="2623" y="362"/>
                  <a:pt x="2505" y="244"/>
                  <a:pt x="2359" y="244"/>
                </a:cubicBezTo>
                <a:cubicBezTo>
                  <a:pt x="2214" y="244"/>
                  <a:pt x="2096" y="362"/>
                  <a:pt x="2096" y="507"/>
                </a:cubicBezTo>
                <a:close/>
                <a:moveTo>
                  <a:pt x="2359" y="333"/>
                </a:moveTo>
                <a:cubicBezTo>
                  <a:pt x="2456" y="333"/>
                  <a:pt x="2534" y="411"/>
                  <a:pt x="2534" y="507"/>
                </a:cubicBezTo>
                <a:cubicBezTo>
                  <a:pt x="2534" y="603"/>
                  <a:pt x="2456" y="682"/>
                  <a:pt x="2359" y="682"/>
                </a:cubicBezTo>
                <a:cubicBezTo>
                  <a:pt x="2263" y="682"/>
                  <a:pt x="2185" y="603"/>
                  <a:pt x="2185" y="507"/>
                </a:cubicBezTo>
                <a:cubicBezTo>
                  <a:pt x="2185" y="411"/>
                  <a:pt x="2263" y="333"/>
                  <a:pt x="2359" y="333"/>
                </a:cubicBezTo>
                <a:close/>
                <a:moveTo>
                  <a:pt x="1479" y="89"/>
                </a:moveTo>
                <a:cubicBezTo>
                  <a:pt x="1585" y="89"/>
                  <a:pt x="1672" y="175"/>
                  <a:pt x="1672" y="281"/>
                </a:cubicBezTo>
                <a:cubicBezTo>
                  <a:pt x="1672" y="387"/>
                  <a:pt x="1585" y="473"/>
                  <a:pt x="1479" y="473"/>
                </a:cubicBezTo>
                <a:cubicBezTo>
                  <a:pt x="1374" y="473"/>
                  <a:pt x="1287" y="387"/>
                  <a:pt x="1287" y="281"/>
                </a:cubicBezTo>
                <a:cubicBezTo>
                  <a:pt x="1287" y="175"/>
                  <a:pt x="1374" y="89"/>
                  <a:pt x="1479" y="89"/>
                </a:cubicBezTo>
                <a:close/>
              </a:path>
            </a:pathLst>
          </a:custGeom>
          <a:solidFill>
            <a:srgbClr val="919A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25368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id="{7E8265A0-59FA-4C08-B96B-F655B9B8C1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Vortragstitel 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9D803E8A-163F-44E2-BA14-93FC832F87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6A942-6E60-4303-895C-1DB45D5D2B15}" type="datetime1">
              <a:rPr lang="de-DE" smtClean="0"/>
              <a:t>30.01.26</a:t>
            </a:fld>
            <a:endParaRPr lang="de-DE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85C68978-6268-44F7-86CF-0D96DBCBF1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4000" y="784102"/>
            <a:ext cx="4510682" cy="4791075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DE382885-16D4-4B34-87CD-313B0DCE1F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6000" y="784102"/>
            <a:ext cx="3598749" cy="4776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927243"/>
      </p:ext>
    </p:extLst>
  </p:cSld>
  <p:clrMapOvr>
    <a:masterClrMapping/>
  </p:clrMapOvr>
</p:sld>
</file>

<file path=ppt/theme/theme1.xml><?xml version="1.0" encoding="utf-8"?>
<a:theme xmlns:a="http://schemas.openxmlformats.org/drawingml/2006/main" name="DZNE PowerPoint Master">
  <a:themeElements>
    <a:clrScheme name="DZNE PPT">
      <a:dk1>
        <a:sysClr val="windowText" lastClr="000000"/>
      </a:dk1>
      <a:lt1>
        <a:sysClr val="window" lastClr="FFFFFF"/>
      </a:lt1>
      <a:dk2>
        <a:srgbClr val="000000"/>
      </a:dk2>
      <a:lt2>
        <a:srgbClr val="597E96"/>
      </a:lt2>
      <a:accent1>
        <a:srgbClr val="00747E"/>
      </a:accent1>
      <a:accent2>
        <a:srgbClr val="76C0BE"/>
      </a:accent2>
      <a:accent3>
        <a:srgbClr val="919A87"/>
      </a:accent3>
      <a:accent4>
        <a:srgbClr val="00324D"/>
      </a:accent4>
      <a:accent5>
        <a:srgbClr val="D24E22"/>
      </a:accent5>
      <a:accent6>
        <a:srgbClr val="F58F01"/>
      </a:accent6>
      <a:hlink>
        <a:srgbClr val="000000"/>
      </a:hlink>
      <a:folHlink>
        <a:srgbClr val="000000"/>
      </a:folHlink>
    </a:clrScheme>
    <a:fontScheme name="DZNE PP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äsentation2" id="{6EC8E75C-AC72-0441-B24A-E47848861186}" vid="{9A2E6709-1DF2-BD41-A2E1-76B9D5899089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238</Words>
  <Application>Microsoft Macintosh PowerPoint</Application>
  <PresentationFormat>Benutzerdefiniert</PresentationFormat>
  <Paragraphs>90</Paragraphs>
  <Slides>16</Slides>
  <Notes>0</Notes>
  <HiddenSlides>15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16</vt:i4>
      </vt:variant>
    </vt:vector>
  </HeadingPairs>
  <TitlesOfParts>
    <vt:vector size="21" baseType="lpstr">
      <vt:lpstr>Arial</vt:lpstr>
      <vt:lpstr>Arial Narrow</vt:lpstr>
      <vt:lpstr>Barlow Light</vt:lpstr>
      <vt:lpstr>Calibri</vt:lpstr>
      <vt:lpstr>DZNE PowerPoint Master</vt:lpstr>
      <vt:lpstr>Vortragstitel</vt:lpstr>
      <vt:lpstr>Vortragstitel</vt:lpstr>
      <vt:lpstr>PowerPoint-Präsentation</vt:lpstr>
      <vt:lpstr>PowerPoint-Präsentation</vt:lpstr>
      <vt:lpstr>Vortragstitel</vt:lpstr>
      <vt:lpstr>Vortragstitel</vt:lpstr>
      <vt:lpstr>PowerPoint-Präsentation</vt:lpstr>
      <vt:lpstr>PowerPoint-Präsentation</vt:lpstr>
      <vt:lpstr>Ich bin einfacher Blindtext.</vt:lpstr>
      <vt:lpstr>Ich bin einfacher Blindtext.</vt:lpstr>
      <vt:lpstr>Ich bin einfacher Blindtext.</vt:lpstr>
      <vt:lpstr>Ich bin einfacher Blindtext.</vt:lpstr>
      <vt:lpstr>Ich bin einfacher Blindtext.</vt:lpstr>
      <vt:lpstr>Die 5 Forschungsbereiche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Nueket Cebi</dc:creator>
  <cp:lastModifiedBy>Nueket Cebi</cp:lastModifiedBy>
  <cp:revision>1</cp:revision>
  <dcterms:created xsi:type="dcterms:W3CDTF">2026-01-30T14:16:00Z</dcterms:created>
  <dcterms:modified xsi:type="dcterms:W3CDTF">2026-01-30T14:24:03Z</dcterms:modified>
</cp:coreProperties>
</file>